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diagrams/data1.xml" ContentType="application/vnd.openxmlformats-officedocument.drawingml.diagramData+xml"/>
  <Override PartName="/ppt/diagrams/data13.xml" ContentType="application/vnd.openxmlformats-officedocument.drawingml.diagramData+xml"/>
  <Override PartName="/ppt/diagrams/data11.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ata10.xml" ContentType="application/vnd.openxmlformats-officedocument.drawingml.diagramData+xml"/>
  <Override PartName="/ppt/diagrams/data12.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2.xml" ContentType="application/vnd.openxmlformats-officedocument.presentationml.slide+xml"/>
  <Override PartName="/ppt/slides/slide19.xml" ContentType="application/vnd.openxmlformats-officedocument.presentationml.slide+xml"/>
  <Override PartName="/ppt/slides/slide23.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layout5.xml" ContentType="application/vnd.openxmlformats-officedocument.drawingml.diagramLayout+xml"/>
  <Override PartName="/ppt/diagrams/quickStyle5.xml" ContentType="application/vnd.openxmlformats-officedocument.drawingml.diagramStyle+xml"/>
  <Override PartName="/ppt/diagrams/drawing4.xml" ContentType="application/vnd.ms-office.drawingml.diagramDrawing+xml"/>
  <Override PartName="/ppt/diagrams/colors4.xml" ContentType="application/vnd.openxmlformats-officedocument.drawingml.diagramColors+xml"/>
  <Override PartName="/ppt/diagrams/quickStyle4.xml" ContentType="application/vnd.openxmlformats-officedocument.drawingml.diagramStyle+xml"/>
  <Override PartName="/ppt/diagrams/drawing5.xml" ContentType="application/vnd.ms-office.drawingml.diagramDrawing+xml"/>
  <Override PartName="/ppt/diagrams/layout8.xml" ContentType="application/vnd.openxmlformats-officedocument.drawingml.diagramLayout+xml"/>
  <Override PartName="/ppt/diagrams/drawing6.xml" ContentType="application/vnd.ms-office.drawingml.diagramDrawing+xml"/>
  <Override PartName="/ppt/diagrams/colors6.xml" ContentType="application/vnd.openxmlformats-officedocument.drawingml.diagramColors+xml"/>
  <Override PartName="/ppt/diagrams/quickStyle6.xml" ContentType="application/vnd.openxmlformats-officedocument.drawingml.diagramStyle+xml"/>
  <Override PartName="/ppt/diagrams/layout6.xml" ContentType="application/vnd.openxmlformats-officedocument.drawingml.diagramLayout+xml"/>
  <Override PartName="/ppt/diagrams/colors5.xml" ContentType="application/vnd.openxmlformats-officedocument.drawingml.diagramColors+xml"/>
  <Override PartName="/ppt/diagrams/drawing3.xml" ContentType="application/vnd.ms-office.drawingml.diagramDrawing+xml"/>
  <Override PartName="/ppt/diagrams/layout2.xml" ContentType="application/vnd.openxmlformats-officedocument.drawingml.diagramLayout+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drawing2.xml" ContentType="application/vnd.ms-office.drawingml.diagramDrawing+xml"/>
  <Override PartName="/ppt/diagrams/layout4.xml" ContentType="application/vnd.openxmlformats-officedocument.drawingml.diagramLayout+xml"/>
  <Override PartName="/ppt/diagrams/layout7.xml" ContentType="application/vnd.openxmlformats-officedocument.drawingml.diagramLayout+xml"/>
  <Override PartName="/ppt/diagrams/quickStyle8.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quickStyle10.xml" ContentType="application/vnd.openxmlformats-officedocument.drawingml.diagramStyle+xml"/>
  <Override PartName="/ppt/diagrams/layout10.xml" ContentType="application/vnd.openxmlformats-officedocument.drawingml.diagramLayout+xml"/>
  <Override PartName="/ppt/diagrams/colors7.xml" ContentType="application/vnd.openxmlformats-officedocument.drawingml.diagramColors+xml"/>
  <Override PartName="/ppt/diagrams/colors8.xml" ContentType="application/vnd.openxmlformats-officedocument.drawingml.diagramColors+xml"/>
  <Override PartName="/ppt/diagrams/drawing8.xml" ContentType="application/vnd.ms-office.drawingml.diagramDrawing+xml"/>
  <Override PartName="/ppt/diagrams/drawing7.xml" ContentType="application/vnd.ms-office.drawingml.diagramDrawing+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Masters/notesMaster1.xml" ContentType="application/vnd.openxmlformats-officedocument.presentationml.notesMaster+xml"/>
  <Override PartName="/ppt/theme/theme1.xml" ContentType="application/vnd.openxmlformats-officedocument.theme+xml"/>
  <Override PartName="/ppt/diagrams/quickStyle12.xml" ContentType="application/vnd.openxmlformats-officedocument.drawingml.diagramStyle+xml"/>
  <Override PartName="/ppt/diagrams/layout12.xml" ContentType="application/vnd.openxmlformats-officedocument.drawingml.diagramLayout+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colors12.xml" ContentType="application/vnd.openxmlformats-officedocument.drawingml.diagramColors+xml"/>
  <Override PartName="/ppt/diagrams/drawing12.xml" ContentType="application/vnd.ms-office.drawingml.diagramDrawing+xml"/>
  <Override PartName="/ppt/diagrams/quickStyle7.xml" ContentType="application/vnd.openxmlformats-officedocument.drawingml.diagram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8" r:id="rId2"/>
    <p:sldId id="284" r:id="rId3"/>
    <p:sldId id="285" r:id="rId4"/>
    <p:sldId id="286" r:id="rId5"/>
    <p:sldId id="287" r:id="rId6"/>
    <p:sldId id="288" r:id="rId7"/>
    <p:sldId id="290" r:id="rId8"/>
    <p:sldId id="291" r:id="rId9"/>
    <p:sldId id="292" r:id="rId10"/>
    <p:sldId id="293" r:id="rId11"/>
    <p:sldId id="294" r:id="rId12"/>
    <p:sldId id="295" r:id="rId13"/>
    <p:sldId id="296" r:id="rId14"/>
    <p:sldId id="298" r:id="rId15"/>
    <p:sldId id="297" r:id="rId16"/>
    <p:sldId id="299" r:id="rId17"/>
    <p:sldId id="300" r:id="rId18"/>
    <p:sldId id="301" r:id="rId19"/>
    <p:sldId id="302" r:id="rId20"/>
    <p:sldId id="303" r:id="rId21"/>
    <p:sldId id="304" r:id="rId22"/>
    <p:sldId id="306" r:id="rId23"/>
    <p:sldId id="278" r:id="rId24"/>
    <p:sldId id="307" r:id="rId25"/>
    <p:sldId id="308" r:id="rId26"/>
    <p:sldId id="309" r:id="rId27"/>
    <p:sldId id="310" r:id="rId28"/>
    <p:sldId id="31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p:restoredLeft sz="15620"/>
    <p:restoredTop sz="94660"/>
  </p:normalViewPr>
  <p:slideViewPr>
    <p:cSldViewPr snapToGrid="0" snapToObjects="1">
      <p:cViewPr>
        <p:scale>
          <a:sx n="74" d="100"/>
          <a:sy n="74" d="100"/>
        </p:scale>
        <p:origin x="-1218"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030A5B-E1BE-ED45-8A15-1E0A5BFA4E96}" type="doc">
      <dgm:prSet loTypeId="urn:microsoft.com/office/officeart/2008/layout/VerticalCircleList" loCatId="" qsTypeId="urn:microsoft.com/office/officeart/2005/8/quickstyle/simple4" qsCatId="simple" csTypeId="urn:microsoft.com/office/officeart/2005/8/colors/accent5_3" csCatId="accent5"/>
      <dgm:spPr/>
      <dgm:t>
        <a:bodyPr/>
        <a:lstStyle/>
        <a:p>
          <a:endParaRPr lang="es-ES"/>
        </a:p>
      </dgm:t>
    </dgm:pt>
    <dgm:pt modelId="{A0065B7C-0DB9-504D-B8C7-9F4874DE1E07}">
      <dgm:prSet custT="1"/>
      <dgm:spPr/>
      <dgm:t>
        <a:bodyPr/>
        <a:lstStyle/>
        <a:p>
          <a:pPr rtl="0"/>
          <a:r>
            <a:rPr lang="es-ES" sz="1600" b="1" dirty="0" smtClean="0">
              <a:latin typeface="Century Gothic"/>
              <a:cs typeface="Century Gothic"/>
            </a:rPr>
            <a:t>Aplica a todas las personas independiente de su lugar de nacimiento, nivel de ingreso  o características físicas</a:t>
          </a:r>
          <a:endParaRPr lang="es-ES" sz="1600" b="1" dirty="0">
            <a:latin typeface="Century Gothic"/>
            <a:cs typeface="Century Gothic"/>
          </a:endParaRPr>
        </a:p>
      </dgm:t>
    </dgm:pt>
    <dgm:pt modelId="{B9CC3259-DC24-4840-8E83-0AB491FC4075}" type="parTrans" cxnId="{E8C825E4-FF1B-8945-948D-B9BE6B91DFB8}">
      <dgm:prSet/>
      <dgm:spPr/>
      <dgm:t>
        <a:bodyPr/>
        <a:lstStyle/>
        <a:p>
          <a:endParaRPr lang="es-ES" sz="1600" b="1">
            <a:latin typeface="Century Gothic"/>
            <a:cs typeface="Century Gothic"/>
          </a:endParaRPr>
        </a:p>
      </dgm:t>
    </dgm:pt>
    <dgm:pt modelId="{035EB412-5863-A642-B80D-B9E86D2C3DD7}" type="sibTrans" cxnId="{E8C825E4-FF1B-8945-948D-B9BE6B91DFB8}">
      <dgm:prSet/>
      <dgm:spPr/>
      <dgm:t>
        <a:bodyPr/>
        <a:lstStyle/>
        <a:p>
          <a:endParaRPr lang="es-ES" sz="1600" b="1">
            <a:latin typeface="Century Gothic"/>
            <a:cs typeface="Century Gothic"/>
          </a:endParaRPr>
        </a:p>
      </dgm:t>
    </dgm:pt>
    <dgm:pt modelId="{546883A3-A63F-9A46-83CF-6BDCB8272347}">
      <dgm:prSet custT="1"/>
      <dgm:spPr/>
      <dgm:t>
        <a:bodyPr/>
        <a:lstStyle/>
        <a:p>
          <a:pPr rtl="0"/>
          <a:r>
            <a:rPr lang="es-CO" sz="1600" b="1" dirty="0" smtClean="0">
              <a:latin typeface="Century Gothic"/>
              <a:cs typeface="Century Gothic"/>
            </a:rPr>
            <a:t>Permite proteger los intereses mas importantes de las personas, ya que salvaguarda  los bienes básicos para la construcción de los planes de vida</a:t>
          </a:r>
          <a:endParaRPr lang="es-CO" sz="1600" b="1" dirty="0">
            <a:latin typeface="Century Gothic"/>
            <a:cs typeface="Century Gothic"/>
          </a:endParaRPr>
        </a:p>
      </dgm:t>
    </dgm:pt>
    <dgm:pt modelId="{8C7778E7-C6FD-3241-BB84-C2C7D3D731D7}" type="parTrans" cxnId="{F7BABA6F-ABB0-3743-A4A8-7E0D5E7A997D}">
      <dgm:prSet/>
      <dgm:spPr/>
      <dgm:t>
        <a:bodyPr/>
        <a:lstStyle/>
        <a:p>
          <a:endParaRPr lang="es-ES" sz="1600" b="1">
            <a:latin typeface="Century Gothic"/>
            <a:cs typeface="Century Gothic"/>
          </a:endParaRPr>
        </a:p>
      </dgm:t>
    </dgm:pt>
    <dgm:pt modelId="{F14F8C9B-A466-C943-BA94-E51E7611BE7F}" type="sibTrans" cxnId="{F7BABA6F-ABB0-3743-A4A8-7E0D5E7A997D}">
      <dgm:prSet/>
      <dgm:spPr/>
      <dgm:t>
        <a:bodyPr/>
        <a:lstStyle/>
        <a:p>
          <a:endParaRPr lang="es-ES" sz="1600" b="1">
            <a:latin typeface="Century Gothic"/>
            <a:cs typeface="Century Gothic"/>
          </a:endParaRPr>
        </a:p>
      </dgm:t>
    </dgm:pt>
    <dgm:pt modelId="{104E28C3-7731-0B4F-AD8F-03CF64F00422}" type="pres">
      <dgm:prSet presAssocID="{39030A5B-E1BE-ED45-8A15-1E0A5BFA4E96}" presName="Name0" presStyleCnt="0">
        <dgm:presLayoutVars>
          <dgm:dir/>
        </dgm:presLayoutVars>
      </dgm:prSet>
      <dgm:spPr/>
      <dgm:t>
        <a:bodyPr/>
        <a:lstStyle/>
        <a:p>
          <a:endParaRPr lang="es-ES"/>
        </a:p>
      </dgm:t>
    </dgm:pt>
    <dgm:pt modelId="{A18225D9-38A6-AD45-9265-BC065CE60757}" type="pres">
      <dgm:prSet presAssocID="{A0065B7C-0DB9-504D-B8C7-9F4874DE1E07}" presName="noChildren" presStyleCnt="0"/>
      <dgm:spPr/>
    </dgm:pt>
    <dgm:pt modelId="{EDAE81BD-188D-4B47-82DC-8ED2FDEBE674}" type="pres">
      <dgm:prSet presAssocID="{A0065B7C-0DB9-504D-B8C7-9F4874DE1E07}" presName="gap" presStyleCnt="0"/>
      <dgm:spPr/>
    </dgm:pt>
    <dgm:pt modelId="{4CF75059-F6D9-3D42-8163-B3E020D59F8F}" type="pres">
      <dgm:prSet presAssocID="{A0065B7C-0DB9-504D-B8C7-9F4874DE1E07}" presName="medCircle2" presStyleLbl="vennNode1" presStyleIdx="0" presStyleCnt="2" custLinFactNeighborX="-37417" custLinFactNeighborY="-97837"/>
      <dgm:spPr/>
    </dgm:pt>
    <dgm:pt modelId="{CEC76A44-DDB5-0043-A3BE-07CA0976651C}" type="pres">
      <dgm:prSet presAssocID="{A0065B7C-0DB9-504D-B8C7-9F4874DE1E07}" presName="txLvlOnly1" presStyleLbl="revTx" presStyleIdx="0" presStyleCnt="2" custLinFactNeighborX="8129" custLinFactNeighborY="-65139"/>
      <dgm:spPr/>
      <dgm:t>
        <a:bodyPr/>
        <a:lstStyle/>
        <a:p>
          <a:endParaRPr lang="es-ES"/>
        </a:p>
      </dgm:t>
    </dgm:pt>
    <dgm:pt modelId="{EA95BC64-1C59-F747-8DA0-05701BC6A143}" type="pres">
      <dgm:prSet presAssocID="{546883A3-A63F-9A46-83CF-6BDCB8272347}" presName="noChildren" presStyleCnt="0"/>
      <dgm:spPr/>
    </dgm:pt>
    <dgm:pt modelId="{2CAD9AD8-019B-C346-BF98-431BD58AECE5}" type="pres">
      <dgm:prSet presAssocID="{546883A3-A63F-9A46-83CF-6BDCB8272347}" presName="gap" presStyleCnt="0"/>
      <dgm:spPr/>
    </dgm:pt>
    <dgm:pt modelId="{F0D2DE3C-341D-384D-8E2D-B190DA17B9E0}" type="pres">
      <dgm:prSet presAssocID="{546883A3-A63F-9A46-83CF-6BDCB8272347}" presName="medCircle2" presStyleLbl="vennNode1" presStyleIdx="1" presStyleCnt="2" custLinFactNeighborX="-26517" custLinFactNeighborY="9247"/>
      <dgm:spPr/>
    </dgm:pt>
    <dgm:pt modelId="{03CCB011-4E56-1047-8972-B2FD9C451D87}" type="pres">
      <dgm:prSet presAssocID="{546883A3-A63F-9A46-83CF-6BDCB8272347}" presName="txLvlOnly1" presStyleLbl="revTx" presStyleIdx="1" presStyleCnt="2" custLinFactNeighborX="363" custLinFactNeighborY="31293"/>
      <dgm:spPr/>
      <dgm:t>
        <a:bodyPr/>
        <a:lstStyle/>
        <a:p>
          <a:endParaRPr lang="es-ES"/>
        </a:p>
      </dgm:t>
    </dgm:pt>
  </dgm:ptLst>
  <dgm:cxnLst>
    <dgm:cxn modelId="{0C0DD2AD-E1AA-574D-8773-BAC1F0325E9C}" type="presOf" srcId="{546883A3-A63F-9A46-83CF-6BDCB8272347}" destId="{03CCB011-4E56-1047-8972-B2FD9C451D87}" srcOrd="0" destOrd="0" presId="urn:microsoft.com/office/officeart/2008/layout/VerticalCircleList"/>
    <dgm:cxn modelId="{F7BABA6F-ABB0-3743-A4A8-7E0D5E7A997D}" srcId="{39030A5B-E1BE-ED45-8A15-1E0A5BFA4E96}" destId="{546883A3-A63F-9A46-83CF-6BDCB8272347}" srcOrd="1" destOrd="0" parTransId="{8C7778E7-C6FD-3241-BB84-C2C7D3D731D7}" sibTransId="{F14F8C9B-A466-C943-BA94-E51E7611BE7F}"/>
    <dgm:cxn modelId="{43F04FEE-A92D-FA46-928B-8432A533AB79}" type="presOf" srcId="{A0065B7C-0DB9-504D-B8C7-9F4874DE1E07}" destId="{CEC76A44-DDB5-0043-A3BE-07CA0976651C}" srcOrd="0" destOrd="0" presId="urn:microsoft.com/office/officeart/2008/layout/VerticalCircleList"/>
    <dgm:cxn modelId="{F0F739B1-4DEB-1F48-AAD6-3C190A405F12}" type="presOf" srcId="{39030A5B-E1BE-ED45-8A15-1E0A5BFA4E96}" destId="{104E28C3-7731-0B4F-AD8F-03CF64F00422}" srcOrd="0" destOrd="0" presId="urn:microsoft.com/office/officeart/2008/layout/VerticalCircleList"/>
    <dgm:cxn modelId="{E8C825E4-FF1B-8945-948D-B9BE6B91DFB8}" srcId="{39030A5B-E1BE-ED45-8A15-1E0A5BFA4E96}" destId="{A0065B7C-0DB9-504D-B8C7-9F4874DE1E07}" srcOrd="0" destOrd="0" parTransId="{B9CC3259-DC24-4840-8E83-0AB491FC4075}" sibTransId="{035EB412-5863-A642-B80D-B9E86D2C3DD7}"/>
    <dgm:cxn modelId="{13028C1B-2B4A-6147-B777-A505F8BD57B5}" type="presParOf" srcId="{104E28C3-7731-0B4F-AD8F-03CF64F00422}" destId="{A18225D9-38A6-AD45-9265-BC065CE60757}" srcOrd="0" destOrd="0" presId="urn:microsoft.com/office/officeart/2008/layout/VerticalCircleList"/>
    <dgm:cxn modelId="{D0997A6A-A72E-E24C-A76B-401265C92A45}" type="presParOf" srcId="{A18225D9-38A6-AD45-9265-BC065CE60757}" destId="{EDAE81BD-188D-4B47-82DC-8ED2FDEBE674}" srcOrd="0" destOrd="0" presId="urn:microsoft.com/office/officeart/2008/layout/VerticalCircleList"/>
    <dgm:cxn modelId="{A45F2085-DA00-9640-A000-3CEFDB26E09C}" type="presParOf" srcId="{A18225D9-38A6-AD45-9265-BC065CE60757}" destId="{4CF75059-F6D9-3D42-8163-B3E020D59F8F}" srcOrd="1" destOrd="0" presId="urn:microsoft.com/office/officeart/2008/layout/VerticalCircleList"/>
    <dgm:cxn modelId="{DB9DCBDF-B9F9-904A-B2E2-981EA3E55487}" type="presParOf" srcId="{A18225D9-38A6-AD45-9265-BC065CE60757}" destId="{CEC76A44-DDB5-0043-A3BE-07CA0976651C}" srcOrd="2" destOrd="0" presId="urn:microsoft.com/office/officeart/2008/layout/VerticalCircleList"/>
    <dgm:cxn modelId="{90BD27A1-495B-E049-8587-D742D7D2BACE}" type="presParOf" srcId="{104E28C3-7731-0B4F-AD8F-03CF64F00422}" destId="{EA95BC64-1C59-F747-8DA0-05701BC6A143}" srcOrd="1" destOrd="0" presId="urn:microsoft.com/office/officeart/2008/layout/VerticalCircleList"/>
    <dgm:cxn modelId="{865F1469-9877-4440-AC14-599D0D97401C}" type="presParOf" srcId="{EA95BC64-1C59-F747-8DA0-05701BC6A143}" destId="{2CAD9AD8-019B-C346-BF98-431BD58AECE5}" srcOrd="0" destOrd="0" presId="urn:microsoft.com/office/officeart/2008/layout/VerticalCircleList"/>
    <dgm:cxn modelId="{6F043E7C-51B9-804C-B6A8-F097AB24A415}" type="presParOf" srcId="{EA95BC64-1C59-F747-8DA0-05701BC6A143}" destId="{F0D2DE3C-341D-384D-8E2D-B190DA17B9E0}" srcOrd="1" destOrd="0" presId="urn:microsoft.com/office/officeart/2008/layout/VerticalCircleList"/>
    <dgm:cxn modelId="{89B5D73D-C40D-0446-BFED-A2BCEF7909FA}" type="presParOf" srcId="{EA95BC64-1C59-F747-8DA0-05701BC6A143}" destId="{03CCB011-4E56-1047-8972-B2FD9C451D87}" srcOrd="2" destOrd="0" presId="urn:microsoft.com/office/officeart/2008/layout/Vertical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F08322C-80C0-444E-8119-D0097A0429CC}" type="doc">
      <dgm:prSet loTypeId="urn:microsoft.com/office/officeart/2005/8/layout/chevron2" loCatId="list" qsTypeId="urn:microsoft.com/office/officeart/2005/8/quickstyle/simple1" qsCatId="simple" csTypeId="urn:microsoft.com/office/officeart/2005/8/colors/accent4_3" csCatId="accent4" phldr="1"/>
      <dgm:spPr/>
      <dgm:t>
        <a:bodyPr/>
        <a:lstStyle/>
        <a:p>
          <a:endParaRPr lang="es-CO"/>
        </a:p>
      </dgm:t>
    </dgm:pt>
    <dgm:pt modelId="{85A7BB6F-0DDA-4CA6-9A32-4A164A64B9ED}">
      <dgm:prSet phldrT="[Texto]"/>
      <dgm:spPr/>
      <dgm:t>
        <a:bodyPr/>
        <a:lstStyle/>
        <a:p>
          <a:r>
            <a:rPr lang="es-CO" b="1" smtClean="0">
              <a:solidFill>
                <a:schemeClr val="tx1"/>
              </a:solidFill>
            </a:rPr>
            <a:t>1</a:t>
          </a:r>
          <a:endParaRPr lang="es-CO" b="1" dirty="0">
            <a:solidFill>
              <a:schemeClr val="tx1"/>
            </a:solidFill>
          </a:endParaRPr>
        </a:p>
      </dgm:t>
    </dgm:pt>
    <dgm:pt modelId="{9B193503-A1CA-49EC-93B5-070F9D1656E1}" type="parTrans" cxnId="{6F7150E1-9399-45B5-A497-5202C1E3482F}">
      <dgm:prSet/>
      <dgm:spPr/>
      <dgm:t>
        <a:bodyPr/>
        <a:lstStyle/>
        <a:p>
          <a:endParaRPr lang="es-CO" b="1">
            <a:solidFill>
              <a:schemeClr val="tx1"/>
            </a:solidFill>
          </a:endParaRPr>
        </a:p>
      </dgm:t>
    </dgm:pt>
    <dgm:pt modelId="{496B3C74-4FA5-4B07-88E4-357D91F3F232}" type="sibTrans" cxnId="{6F7150E1-9399-45B5-A497-5202C1E3482F}">
      <dgm:prSet/>
      <dgm:spPr/>
      <dgm:t>
        <a:bodyPr/>
        <a:lstStyle/>
        <a:p>
          <a:endParaRPr lang="es-CO" b="1">
            <a:solidFill>
              <a:schemeClr val="tx1"/>
            </a:solidFill>
          </a:endParaRPr>
        </a:p>
      </dgm:t>
    </dgm:pt>
    <dgm:pt modelId="{63F6D33D-0A24-49FF-B48D-92DF8234FE74}">
      <dgm:prSet phldrT="[Texto]" custT="1"/>
      <dgm:spPr/>
      <dgm:t>
        <a:bodyPr/>
        <a:lstStyle/>
        <a:p>
          <a:r>
            <a:rPr lang="es-CO" sz="2200" b="1" dirty="0" smtClean="0">
              <a:solidFill>
                <a:schemeClr val="tx1"/>
              </a:solidFill>
            </a:rPr>
            <a:t>Registros (inventario) de Activos de Información.</a:t>
          </a:r>
          <a:endParaRPr lang="es-CO" sz="2200" b="1" dirty="0">
            <a:solidFill>
              <a:schemeClr val="tx1"/>
            </a:solidFill>
          </a:endParaRPr>
        </a:p>
      </dgm:t>
    </dgm:pt>
    <dgm:pt modelId="{985E6563-4A44-4CF7-8AE9-010D7943620F}" type="parTrans" cxnId="{5442C599-6D49-4878-846E-82C44F1C98B2}">
      <dgm:prSet/>
      <dgm:spPr/>
      <dgm:t>
        <a:bodyPr/>
        <a:lstStyle/>
        <a:p>
          <a:endParaRPr lang="es-CO" b="1">
            <a:solidFill>
              <a:schemeClr val="tx1"/>
            </a:solidFill>
          </a:endParaRPr>
        </a:p>
      </dgm:t>
    </dgm:pt>
    <dgm:pt modelId="{C81E1CE2-F62F-4BB4-ABEB-38DAE7C65FFB}" type="sibTrans" cxnId="{5442C599-6D49-4878-846E-82C44F1C98B2}">
      <dgm:prSet/>
      <dgm:spPr/>
      <dgm:t>
        <a:bodyPr/>
        <a:lstStyle/>
        <a:p>
          <a:endParaRPr lang="es-CO" b="1">
            <a:solidFill>
              <a:schemeClr val="tx1"/>
            </a:solidFill>
          </a:endParaRPr>
        </a:p>
      </dgm:t>
    </dgm:pt>
    <dgm:pt modelId="{B06BC55F-DCD7-415C-A648-D97A5281F6AB}">
      <dgm:prSet phldrT="[Texto]"/>
      <dgm:spPr/>
      <dgm:t>
        <a:bodyPr/>
        <a:lstStyle/>
        <a:p>
          <a:r>
            <a:rPr lang="es-CO" b="1" smtClean="0">
              <a:solidFill>
                <a:schemeClr val="tx1"/>
              </a:solidFill>
            </a:rPr>
            <a:t>2</a:t>
          </a:r>
          <a:endParaRPr lang="es-CO" b="1" dirty="0">
            <a:solidFill>
              <a:schemeClr val="tx1"/>
            </a:solidFill>
          </a:endParaRPr>
        </a:p>
      </dgm:t>
    </dgm:pt>
    <dgm:pt modelId="{AAE06848-00C6-4203-A559-D76BF02B7D44}" type="parTrans" cxnId="{D0FA5189-5085-4F9A-A86A-ECBE72E2EFFF}">
      <dgm:prSet/>
      <dgm:spPr/>
      <dgm:t>
        <a:bodyPr/>
        <a:lstStyle/>
        <a:p>
          <a:endParaRPr lang="es-CO" b="1">
            <a:solidFill>
              <a:schemeClr val="tx1"/>
            </a:solidFill>
          </a:endParaRPr>
        </a:p>
      </dgm:t>
    </dgm:pt>
    <dgm:pt modelId="{85A8115C-995E-4808-AEB7-627D103984EB}" type="sibTrans" cxnId="{D0FA5189-5085-4F9A-A86A-ECBE72E2EFFF}">
      <dgm:prSet/>
      <dgm:spPr/>
      <dgm:t>
        <a:bodyPr/>
        <a:lstStyle/>
        <a:p>
          <a:endParaRPr lang="es-CO" b="1">
            <a:solidFill>
              <a:schemeClr val="tx1"/>
            </a:solidFill>
          </a:endParaRPr>
        </a:p>
      </dgm:t>
    </dgm:pt>
    <dgm:pt modelId="{F39DD96A-3B8B-431F-BAC2-25A80D58684F}">
      <dgm:prSet phldrT="[Texto]" custT="1"/>
      <dgm:spPr/>
      <dgm:t>
        <a:bodyPr/>
        <a:lstStyle/>
        <a:p>
          <a:r>
            <a:rPr lang="es-CO" sz="2200" b="1" dirty="0" smtClean="0">
              <a:solidFill>
                <a:schemeClr val="tx1"/>
              </a:solidFill>
            </a:rPr>
            <a:t>Índice de Información Clasificada y Reservada</a:t>
          </a:r>
          <a:endParaRPr lang="es-CO" sz="2200" b="1" dirty="0">
            <a:solidFill>
              <a:schemeClr val="tx1"/>
            </a:solidFill>
          </a:endParaRPr>
        </a:p>
      </dgm:t>
    </dgm:pt>
    <dgm:pt modelId="{9F03FDC8-898E-49DD-851D-94808A2F176B}" type="parTrans" cxnId="{AA017641-8CD9-4EA2-B7E7-7EC978E56EB9}">
      <dgm:prSet/>
      <dgm:spPr/>
      <dgm:t>
        <a:bodyPr/>
        <a:lstStyle/>
        <a:p>
          <a:endParaRPr lang="es-CO" b="1">
            <a:solidFill>
              <a:schemeClr val="tx1"/>
            </a:solidFill>
          </a:endParaRPr>
        </a:p>
      </dgm:t>
    </dgm:pt>
    <dgm:pt modelId="{99E449EC-729F-4E69-A19F-9CFA45406DE3}" type="sibTrans" cxnId="{AA017641-8CD9-4EA2-B7E7-7EC978E56EB9}">
      <dgm:prSet/>
      <dgm:spPr/>
      <dgm:t>
        <a:bodyPr/>
        <a:lstStyle/>
        <a:p>
          <a:endParaRPr lang="es-CO" b="1">
            <a:solidFill>
              <a:schemeClr val="tx1"/>
            </a:solidFill>
          </a:endParaRPr>
        </a:p>
      </dgm:t>
    </dgm:pt>
    <dgm:pt modelId="{04FCE177-DE9C-489B-88F4-5A300399A304}">
      <dgm:prSet phldrT="[Texto]"/>
      <dgm:spPr/>
      <dgm:t>
        <a:bodyPr/>
        <a:lstStyle/>
        <a:p>
          <a:r>
            <a:rPr lang="es-CO" b="1" smtClean="0">
              <a:solidFill>
                <a:schemeClr val="tx1"/>
              </a:solidFill>
            </a:rPr>
            <a:t>3</a:t>
          </a:r>
          <a:endParaRPr lang="es-CO" b="1" dirty="0">
            <a:solidFill>
              <a:schemeClr val="tx1"/>
            </a:solidFill>
          </a:endParaRPr>
        </a:p>
      </dgm:t>
    </dgm:pt>
    <dgm:pt modelId="{82BDE45D-DB07-43D9-A9E1-FB4472BB94E9}" type="parTrans" cxnId="{091BE649-4618-4294-9361-07EFD3ED98A5}">
      <dgm:prSet/>
      <dgm:spPr/>
      <dgm:t>
        <a:bodyPr/>
        <a:lstStyle/>
        <a:p>
          <a:endParaRPr lang="es-CO" b="1">
            <a:solidFill>
              <a:schemeClr val="tx1"/>
            </a:solidFill>
          </a:endParaRPr>
        </a:p>
      </dgm:t>
    </dgm:pt>
    <dgm:pt modelId="{2876B164-37D1-4CA2-A355-83ADC7559D63}" type="sibTrans" cxnId="{091BE649-4618-4294-9361-07EFD3ED98A5}">
      <dgm:prSet/>
      <dgm:spPr/>
      <dgm:t>
        <a:bodyPr/>
        <a:lstStyle/>
        <a:p>
          <a:endParaRPr lang="es-CO" b="1">
            <a:solidFill>
              <a:schemeClr val="tx1"/>
            </a:solidFill>
          </a:endParaRPr>
        </a:p>
      </dgm:t>
    </dgm:pt>
    <dgm:pt modelId="{9092BF09-3955-4F43-AFCB-5D1E693E9608}">
      <dgm:prSet phldrT="[Texto]" custT="1"/>
      <dgm:spPr/>
      <dgm:t>
        <a:bodyPr/>
        <a:lstStyle/>
        <a:p>
          <a:r>
            <a:rPr lang="es-CO" sz="2200" b="1" dirty="0" smtClean="0">
              <a:solidFill>
                <a:schemeClr val="tx1"/>
              </a:solidFill>
            </a:rPr>
            <a:t>Programa de Gestión Documental</a:t>
          </a:r>
          <a:endParaRPr lang="es-CO" sz="2200" b="1" dirty="0">
            <a:solidFill>
              <a:schemeClr val="tx1"/>
            </a:solidFill>
          </a:endParaRPr>
        </a:p>
      </dgm:t>
    </dgm:pt>
    <dgm:pt modelId="{83F32C55-2587-43D2-A8D4-9C70EC5492DA}" type="parTrans" cxnId="{AD65895C-5012-4F23-B0EA-127CFD62B218}">
      <dgm:prSet/>
      <dgm:spPr/>
      <dgm:t>
        <a:bodyPr/>
        <a:lstStyle/>
        <a:p>
          <a:endParaRPr lang="es-CO" b="1">
            <a:solidFill>
              <a:schemeClr val="tx1"/>
            </a:solidFill>
          </a:endParaRPr>
        </a:p>
      </dgm:t>
    </dgm:pt>
    <dgm:pt modelId="{2C457B65-F079-4FA2-B5AB-56651AE8D1D7}" type="sibTrans" cxnId="{AD65895C-5012-4F23-B0EA-127CFD62B218}">
      <dgm:prSet/>
      <dgm:spPr/>
      <dgm:t>
        <a:bodyPr/>
        <a:lstStyle/>
        <a:p>
          <a:endParaRPr lang="es-CO" b="1">
            <a:solidFill>
              <a:schemeClr val="tx1"/>
            </a:solidFill>
          </a:endParaRPr>
        </a:p>
      </dgm:t>
    </dgm:pt>
    <dgm:pt modelId="{6AFD86A0-D561-8E46-9200-4C2947C13B3C}">
      <dgm:prSet phldrT="[Texto]" custT="1"/>
      <dgm:spPr/>
      <dgm:t>
        <a:bodyPr/>
        <a:lstStyle/>
        <a:p>
          <a:r>
            <a:rPr lang="es-CO" sz="2800" b="1" smtClean="0">
              <a:solidFill>
                <a:schemeClr val="tx1"/>
              </a:solidFill>
            </a:rPr>
            <a:t>4</a:t>
          </a:r>
          <a:endParaRPr lang="es-CO" sz="2800" b="1" dirty="0">
            <a:solidFill>
              <a:schemeClr val="tx1"/>
            </a:solidFill>
          </a:endParaRPr>
        </a:p>
      </dgm:t>
    </dgm:pt>
    <dgm:pt modelId="{1BE0CE7C-34EB-DE43-BA8F-AA202922CE30}" type="parTrans" cxnId="{2B694929-3269-B744-B542-0DCD400CB964}">
      <dgm:prSet/>
      <dgm:spPr/>
      <dgm:t>
        <a:bodyPr/>
        <a:lstStyle/>
        <a:p>
          <a:endParaRPr lang="en-US" b="1">
            <a:solidFill>
              <a:schemeClr val="tx1"/>
            </a:solidFill>
          </a:endParaRPr>
        </a:p>
      </dgm:t>
    </dgm:pt>
    <dgm:pt modelId="{CCD95346-DE0C-914B-8E21-982F880146EA}" type="sibTrans" cxnId="{2B694929-3269-B744-B542-0DCD400CB964}">
      <dgm:prSet/>
      <dgm:spPr/>
      <dgm:t>
        <a:bodyPr/>
        <a:lstStyle/>
        <a:p>
          <a:endParaRPr lang="en-US" b="1">
            <a:solidFill>
              <a:schemeClr val="tx1"/>
            </a:solidFill>
          </a:endParaRPr>
        </a:p>
      </dgm:t>
    </dgm:pt>
    <dgm:pt modelId="{4AFF4A24-8CBA-8647-A2CF-D61292C15116}">
      <dgm:prSet phldrT="[Texto]" custT="1"/>
      <dgm:spPr/>
      <dgm:t>
        <a:bodyPr/>
        <a:lstStyle/>
        <a:p>
          <a:r>
            <a:rPr lang="es-CO" sz="2200" b="1" dirty="0" smtClean="0">
              <a:solidFill>
                <a:schemeClr val="tx1"/>
              </a:solidFill>
            </a:rPr>
            <a:t>Esquema de Publicación de Información</a:t>
          </a:r>
          <a:endParaRPr lang="es-CO" sz="2200" b="1" dirty="0">
            <a:solidFill>
              <a:schemeClr val="tx1"/>
            </a:solidFill>
          </a:endParaRPr>
        </a:p>
      </dgm:t>
    </dgm:pt>
    <dgm:pt modelId="{668BBF53-C69F-8B44-8404-ED6406C58748}" type="parTrans" cxnId="{BE388E75-6B88-6745-B171-6125904A6C90}">
      <dgm:prSet/>
      <dgm:spPr/>
      <dgm:t>
        <a:bodyPr/>
        <a:lstStyle/>
        <a:p>
          <a:endParaRPr lang="en-US" b="1">
            <a:solidFill>
              <a:schemeClr val="tx1"/>
            </a:solidFill>
          </a:endParaRPr>
        </a:p>
      </dgm:t>
    </dgm:pt>
    <dgm:pt modelId="{89C34A1E-75BA-DE4E-AC33-90D42C9F6F6D}" type="sibTrans" cxnId="{BE388E75-6B88-6745-B171-6125904A6C90}">
      <dgm:prSet/>
      <dgm:spPr/>
      <dgm:t>
        <a:bodyPr/>
        <a:lstStyle/>
        <a:p>
          <a:endParaRPr lang="en-US" b="1">
            <a:solidFill>
              <a:schemeClr val="tx1"/>
            </a:solidFill>
          </a:endParaRPr>
        </a:p>
      </dgm:t>
    </dgm:pt>
    <dgm:pt modelId="{6FC497C6-C34D-4B2F-895A-EAE3BFE69B52}" type="pres">
      <dgm:prSet presAssocID="{9F08322C-80C0-444E-8119-D0097A0429CC}" presName="linearFlow" presStyleCnt="0">
        <dgm:presLayoutVars>
          <dgm:dir/>
          <dgm:animLvl val="lvl"/>
          <dgm:resizeHandles val="exact"/>
        </dgm:presLayoutVars>
      </dgm:prSet>
      <dgm:spPr/>
      <dgm:t>
        <a:bodyPr/>
        <a:lstStyle/>
        <a:p>
          <a:endParaRPr lang="es-CO"/>
        </a:p>
      </dgm:t>
    </dgm:pt>
    <dgm:pt modelId="{4F624D49-2E4B-4C04-A865-0BE837B68202}" type="pres">
      <dgm:prSet presAssocID="{85A7BB6F-0DDA-4CA6-9A32-4A164A64B9ED}" presName="composite" presStyleCnt="0"/>
      <dgm:spPr/>
      <dgm:t>
        <a:bodyPr/>
        <a:lstStyle/>
        <a:p>
          <a:endParaRPr lang="en-US"/>
        </a:p>
      </dgm:t>
    </dgm:pt>
    <dgm:pt modelId="{4D115A73-83C0-49AA-89A7-F6FE62A05D43}" type="pres">
      <dgm:prSet presAssocID="{85A7BB6F-0DDA-4CA6-9A32-4A164A64B9ED}" presName="parentText" presStyleLbl="alignNode1" presStyleIdx="0" presStyleCnt="4">
        <dgm:presLayoutVars>
          <dgm:chMax val="1"/>
          <dgm:bulletEnabled val="1"/>
        </dgm:presLayoutVars>
      </dgm:prSet>
      <dgm:spPr/>
      <dgm:t>
        <a:bodyPr/>
        <a:lstStyle/>
        <a:p>
          <a:endParaRPr lang="es-CO"/>
        </a:p>
      </dgm:t>
    </dgm:pt>
    <dgm:pt modelId="{0AE217F9-8E32-497C-A7FB-65B2CBB80C2E}" type="pres">
      <dgm:prSet presAssocID="{85A7BB6F-0DDA-4CA6-9A32-4A164A64B9ED}" presName="descendantText" presStyleLbl="alignAcc1" presStyleIdx="0" presStyleCnt="4">
        <dgm:presLayoutVars>
          <dgm:bulletEnabled val="1"/>
        </dgm:presLayoutVars>
      </dgm:prSet>
      <dgm:spPr/>
      <dgm:t>
        <a:bodyPr/>
        <a:lstStyle/>
        <a:p>
          <a:endParaRPr lang="es-CO"/>
        </a:p>
      </dgm:t>
    </dgm:pt>
    <dgm:pt modelId="{EE760D90-CD74-444E-93B4-385169CD6976}" type="pres">
      <dgm:prSet presAssocID="{496B3C74-4FA5-4B07-88E4-357D91F3F232}" presName="sp" presStyleCnt="0"/>
      <dgm:spPr/>
      <dgm:t>
        <a:bodyPr/>
        <a:lstStyle/>
        <a:p>
          <a:endParaRPr lang="en-US"/>
        </a:p>
      </dgm:t>
    </dgm:pt>
    <dgm:pt modelId="{A1AF4490-A8DA-4667-BF5C-A30B723EE12B}" type="pres">
      <dgm:prSet presAssocID="{B06BC55F-DCD7-415C-A648-D97A5281F6AB}" presName="composite" presStyleCnt="0"/>
      <dgm:spPr/>
      <dgm:t>
        <a:bodyPr/>
        <a:lstStyle/>
        <a:p>
          <a:endParaRPr lang="en-US"/>
        </a:p>
      </dgm:t>
    </dgm:pt>
    <dgm:pt modelId="{2F42F36C-824B-40FE-BA20-6249D909B041}" type="pres">
      <dgm:prSet presAssocID="{B06BC55F-DCD7-415C-A648-D97A5281F6AB}" presName="parentText" presStyleLbl="alignNode1" presStyleIdx="1" presStyleCnt="4">
        <dgm:presLayoutVars>
          <dgm:chMax val="1"/>
          <dgm:bulletEnabled val="1"/>
        </dgm:presLayoutVars>
      </dgm:prSet>
      <dgm:spPr/>
      <dgm:t>
        <a:bodyPr/>
        <a:lstStyle/>
        <a:p>
          <a:endParaRPr lang="es-CO"/>
        </a:p>
      </dgm:t>
    </dgm:pt>
    <dgm:pt modelId="{18CA48DE-EDCE-4D97-A7E1-A942D4A0DF23}" type="pres">
      <dgm:prSet presAssocID="{B06BC55F-DCD7-415C-A648-D97A5281F6AB}" presName="descendantText" presStyleLbl="alignAcc1" presStyleIdx="1" presStyleCnt="4">
        <dgm:presLayoutVars>
          <dgm:bulletEnabled val="1"/>
        </dgm:presLayoutVars>
      </dgm:prSet>
      <dgm:spPr/>
      <dgm:t>
        <a:bodyPr/>
        <a:lstStyle/>
        <a:p>
          <a:endParaRPr lang="es-CO"/>
        </a:p>
      </dgm:t>
    </dgm:pt>
    <dgm:pt modelId="{F3E0A357-0D32-4AA1-97E7-7C721D099A7F}" type="pres">
      <dgm:prSet presAssocID="{85A8115C-995E-4808-AEB7-627D103984EB}" presName="sp" presStyleCnt="0"/>
      <dgm:spPr/>
      <dgm:t>
        <a:bodyPr/>
        <a:lstStyle/>
        <a:p>
          <a:endParaRPr lang="en-US"/>
        </a:p>
      </dgm:t>
    </dgm:pt>
    <dgm:pt modelId="{E52095C7-2CF7-4CC1-AD14-ED256B256241}" type="pres">
      <dgm:prSet presAssocID="{04FCE177-DE9C-489B-88F4-5A300399A304}" presName="composite" presStyleCnt="0"/>
      <dgm:spPr/>
      <dgm:t>
        <a:bodyPr/>
        <a:lstStyle/>
        <a:p>
          <a:endParaRPr lang="en-US"/>
        </a:p>
      </dgm:t>
    </dgm:pt>
    <dgm:pt modelId="{99E72F53-A47A-4C72-ADEB-99F837F2164F}" type="pres">
      <dgm:prSet presAssocID="{04FCE177-DE9C-489B-88F4-5A300399A304}" presName="parentText" presStyleLbl="alignNode1" presStyleIdx="2" presStyleCnt="4">
        <dgm:presLayoutVars>
          <dgm:chMax val="1"/>
          <dgm:bulletEnabled val="1"/>
        </dgm:presLayoutVars>
      </dgm:prSet>
      <dgm:spPr/>
      <dgm:t>
        <a:bodyPr/>
        <a:lstStyle/>
        <a:p>
          <a:endParaRPr lang="es-CO"/>
        </a:p>
      </dgm:t>
    </dgm:pt>
    <dgm:pt modelId="{6227F63F-117B-49AF-BB1D-943BC2D7ED5A}" type="pres">
      <dgm:prSet presAssocID="{04FCE177-DE9C-489B-88F4-5A300399A304}" presName="descendantText" presStyleLbl="alignAcc1" presStyleIdx="2" presStyleCnt="4">
        <dgm:presLayoutVars>
          <dgm:bulletEnabled val="1"/>
        </dgm:presLayoutVars>
      </dgm:prSet>
      <dgm:spPr/>
      <dgm:t>
        <a:bodyPr/>
        <a:lstStyle/>
        <a:p>
          <a:endParaRPr lang="es-CO"/>
        </a:p>
      </dgm:t>
    </dgm:pt>
    <dgm:pt modelId="{075CCE36-7F5D-344C-A3AC-7EAF3324269C}" type="pres">
      <dgm:prSet presAssocID="{2876B164-37D1-4CA2-A355-83ADC7559D63}" presName="sp" presStyleCnt="0"/>
      <dgm:spPr/>
      <dgm:t>
        <a:bodyPr/>
        <a:lstStyle/>
        <a:p>
          <a:endParaRPr lang="en-US"/>
        </a:p>
      </dgm:t>
    </dgm:pt>
    <dgm:pt modelId="{2AB1CA63-20E3-B14A-838D-821ADD59FA47}" type="pres">
      <dgm:prSet presAssocID="{6AFD86A0-D561-8E46-9200-4C2947C13B3C}" presName="composite" presStyleCnt="0"/>
      <dgm:spPr/>
      <dgm:t>
        <a:bodyPr/>
        <a:lstStyle/>
        <a:p>
          <a:endParaRPr lang="en-US"/>
        </a:p>
      </dgm:t>
    </dgm:pt>
    <dgm:pt modelId="{48E066B4-8494-5D4A-8D97-B86B792066AA}" type="pres">
      <dgm:prSet presAssocID="{6AFD86A0-D561-8E46-9200-4C2947C13B3C}" presName="parentText" presStyleLbl="alignNode1" presStyleIdx="3" presStyleCnt="4">
        <dgm:presLayoutVars>
          <dgm:chMax val="1"/>
          <dgm:bulletEnabled val="1"/>
        </dgm:presLayoutVars>
      </dgm:prSet>
      <dgm:spPr/>
      <dgm:t>
        <a:bodyPr/>
        <a:lstStyle/>
        <a:p>
          <a:endParaRPr lang="en-US"/>
        </a:p>
      </dgm:t>
    </dgm:pt>
    <dgm:pt modelId="{310F4DC7-1FD5-E144-AF3E-9A3A01A354FD}" type="pres">
      <dgm:prSet presAssocID="{6AFD86A0-D561-8E46-9200-4C2947C13B3C}" presName="descendantText" presStyleLbl="alignAcc1" presStyleIdx="3" presStyleCnt="4">
        <dgm:presLayoutVars>
          <dgm:bulletEnabled val="1"/>
        </dgm:presLayoutVars>
      </dgm:prSet>
      <dgm:spPr/>
      <dgm:t>
        <a:bodyPr/>
        <a:lstStyle/>
        <a:p>
          <a:endParaRPr lang="en-US"/>
        </a:p>
      </dgm:t>
    </dgm:pt>
  </dgm:ptLst>
  <dgm:cxnLst>
    <dgm:cxn modelId="{BAA10E39-FFE2-2741-808E-63263FC349BA}" type="presOf" srcId="{F39DD96A-3B8B-431F-BAC2-25A80D58684F}" destId="{18CA48DE-EDCE-4D97-A7E1-A942D4A0DF23}" srcOrd="0" destOrd="0" presId="urn:microsoft.com/office/officeart/2005/8/layout/chevron2"/>
    <dgm:cxn modelId="{AC839C5D-9CC5-BC4C-B840-0AE519BD60C9}" type="presOf" srcId="{63F6D33D-0A24-49FF-B48D-92DF8234FE74}" destId="{0AE217F9-8E32-497C-A7FB-65B2CBB80C2E}" srcOrd="0" destOrd="0" presId="urn:microsoft.com/office/officeart/2005/8/layout/chevron2"/>
    <dgm:cxn modelId="{717AA23A-8EFD-DE43-A509-06B7909BE554}" type="presOf" srcId="{6AFD86A0-D561-8E46-9200-4C2947C13B3C}" destId="{48E066B4-8494-5D4A-8D97-B86B792066AA}" srcOrd="0" destOrd="0" presId="urn:microsoft.com/office/officeart/2005/8/layout/chevron2"/>
    <dgm:cxn modelId="{2B694929-3269-B744-B542-0DCD400CB964}" srcId="{9F08322C-80C0-444E-8119-D0097A0429CC}" destId="{6AFD86A0-D561-8E46-9200-4C2947C13B3C}" srcOrd="3" destOrd="0" parTransId="{1BE0CE7C-34EB-DE43-BA8F-AA202922CE30}" sibTransId="{CCD95346-DE0C-914B-8E21-982F880146EA}"/>
    <dgm:cxn modelId="{3831CFD1-8956-3545-8487-06227625E23F}" type="presOf" srcId="{4AFF4A24-8CBA-8647-A2CF-D61292C15116}" destId="{310F4DC7-1FD5-E144-AF3E-9A3A01A354FD}" srcOrd="0" destOrd="0" presId="urn:microsoft.com/office/officeart/2005/8/layout/chevron2"/>
    <dgm:cxn modelId="{6F7150E1-9399-45B5-A497-5202C1E3482F}" srcId="{9F08322C-80C0-444E-8119-D0097A0429CC}" destId="{85A7BB6F-0DDA-4CA6-9A32-4A164A64B9ED}" srcOrd="0" destOrd="0" parTransId="{9B193503-A1CA-49EC-93B5-070F9D1656E1}" sibTransId="{496B3C74-4FA5-4B07-88E4-357D91F3F232}"/>
    <dgm:cxn modelId="{AA017641-8CD9-4EA2-B7E7-7EC978E56EB9}" srcId="{B06BC55F-DCD7-415C-A648-D97A5281F6AB}" destId="{F39DD96A-3B8B-431F-BAC2-25A80D58684F}" srcOrd="0" destOrd="0" parTransId="{9F03FDC8-898E-49DD-851D-94808A2F176B}" sibTransId="{99E449EC-729F-4E69-A19F-9CFA45406DE3}"/>
    <dgm:cxn modelId="{B56216DB-47C8-0D46-8D51-326A7C830963}" type="presOf" srcId="{85A7BB6F-0DDA-4CA6-9A32-4A164A64B9ED}" destId="{4D115A73-83C0-49AA-89A7-F6FE62A05D43}" srcOrd="0" destOrd="0" presId="urn:microsoft.com/office/officeart/2005/8/layout/chevron2"/>
    <dgm:cxn modelId="{713BF6EC-0DA6-0D43-91B1-4AE0C9340F93}" type="presOf" srcId="{9092BF09-3955-4F43-AFCB-5D1E693E9608}" destId="{6227F63F-117B-49AF-BB1D-943BC2D7ED5A}" srcOrd="0" destOrd="0" presId="urn:microsoft.com/office/officeart/2005/8/layout/chevron2"/>
    <dgm:cxn modelId="{8EB0564F-8E8E-9F4B-B52A-4C5324334431}" type="presOf" srcId="{04FCE177-DE9C-489B-88F4-5A300399A304}" destId="{99E72F53-A47A-4C72-ADEB-99F837F2164F}" srcOrd="0" destOrd="0" presId="urn:microsoft.com/office/officeart/2005/8/layout/chevron2"/>
    <dgm:cxn modelId="{8FE3A82F-5C4F-E648-AB4E-6FED70BB9589}" type="presOf" srcId="{9F08322C-80C0-444E-8119-D0097A0429CC}" destId="{6FC497C6-C34D-4B2F-895A-EAE3BFE69B52}" srcOrd="0" destOrd="0" presId="urn:microsoft.com/office/officeart/2005/8/layout/chevron2"/>
    <dgm:cxn modelId="{091BE649-4618-4294-9361-07EFD3ED98A5}" srcId="{9F08322C-80C0-444E-8119-D0097A0429CC}" destId="{04FCE177-DE9C-489B-88F4-5A300399A304}" srcOrd="2" destOrd="0" parTransId="{82BDE45D-DB07-43D9-A9E1-FB4472BB94E9}" sibTransId="{2876B164-37D1-4CA2-A355-83ADC7559D63}"/>
    <dgm:cxn modelId="{5442C599-6D49-4878-846E-82C44F1C98B2}" srcId="{85A7BB6F-0DDA-4CA6-9A32-4A164A64B9ED}" destId="{63F6D33D-0A24-49FF-B48D-92DF8234FE74}" srcOrd="0" destOrd="0" parTransId="{985E6563-4A44-4CF7-8AE9-010D7943620F}" sibTransId="{C81E1CE2-F62F-4BB4-ABEB-38DAE7C65FFB}"/>
    <dgm:cxn modelId="{17D98489-5299-7147-89E5-505F5288BADE}" type="presOf" srcId="{B06BC55F-DCD7-415C-A648-D97A5281F6AB}" destId="{2F42F36C-824B-40FE-BA20-6249D909B041}" srcOrd="0" destOrd="0" presId="urn:microsoft.com/office/officeart/2005/8/layout/chevron2"/>
    <dgm:cxn modelId="{D0FA5189-5085-4F9A-A86A-ECBE72E2EFFF}" srcId="{9F08322C-80C0-444E-8119-D0097A0429CC}" destId="{B06BC55F-DCD7-415C-A648-D97A5281F6AB}" srcOrd="1" destOrd="0" parTransId="{AAE06848-00C6-4203-A559-D76BF02B7D44}" sibTransId="{85A8115C-995E-4808-AEB7-627D103984EB}"/>
    <dgm:cxn modelId="{AD65895C-5012-4F23-B0EA-127CFD62B218}" srcId="{04FCE177-DE9C-489B-88F4-5A300399A304}" destId="{9092BF09-3955-4F43-AFCB-5D1E693E9608}" srcOrd="0" destOrd="0" parTransId="{83F32C55-2587-43D2-A8D4-9C70EC5492DA}" sibTransId="{2C457B65-F079-4FA2-B5AB-56651AE8D1D7}"/>
    <dgm:cxn modelId="{BE388E75-6B88-6745-B171-6125904A6C90}" srcId="{6AFD86A0-D561-8E46-9200-4C2947C13B3C}" destId="{4AFF4A24-8CBA-8647-A2CF-D61292C15116}" srcOrd="0" destOrd="0" parTransId="{668BBF53-C69F-8B44-8404-ED6406C58748}" sibTransId="{89C34A1E-75BA-DE4E-AC33-90D42C9F6F6D}"/>
    <dgm:cxn modelId="{AF80AE4B-7204-3F4B-A461-BC6EA5330E6C}" type="presParOf" srcId="{6FC497C6-C34D-4B2F-895A-EAE3BFE69B52}" destId="{4F624D49-2E4B-4C04-A865-0BE837B68202}" srcOrd="0" destOrd="0" presId="urn:microsoft.com/office/officeart/2005/8/layout/chevron2"/>
    <dgm:cxn modelId="{BB8CDAD8-E7C3-904E-8EC4-D66CE8D94518}" type="presParOf" srcId="{4F624D49-2E4B-4C04-A865-0BE837B68202}" destId="{4D115A73-83C0-49AA-89A7-F6FE62A05D43}" srcOrd="0" destOrd="0" presId="urn:microsoft.com/office/officeart/2005/8/layout/chevron2"/>
    <dgm:cxn modelId="{BEDC5C36-A9D4-B44E-97DF-98A1F1E7A4FF}" type="presParOf" srcId="{4F624D49-2E4B-4C04-A865-0BE837B68202}" destId="{0AE217F9-8E32-497C-A7FB-65B2CBB80C2E}" srcOrd="1" destOrd="0" presId="urn:microsoft.com/office/officeart/2005/8/layout/chevron2"/>
    <dgm:cxn modelId="{FA464232-F4E1-E548-9825-E0B15CEDBFD2}" type="presParOf" srcId="{6FC497C6-C34D-4B2F-895A-EAE3BFE69B52}" destId="{EE760D90-CD74-444E-93B4-385169CD6976}" srcOrd="1" destOrd="0" presId="urn:microsoft.com/office/officeart/2005/8/layout/chevron2"/>
    <dgm:cxn modelId="{7877979F-A3EB-494F-A466-C7D93A32E693}" type="presParOf" srcId="{6FC497C6-C34D-4B2F-895A-EAE3BFE69B52}" destId="{A1AF4490-A8DA-4667-BF5C-A30B723EE12B}" srcOrd="2" destOrd="0" presId="urn:microsoft.com/office/officeart/2005/8/layout/chevron2"/>
    <dgm:cxn modelId="{B2E381E5-D00A-224F-9136-D25900BA8CFE}" type="presParOf" srcId="{A1AF4490-A8DA-4667-BF5C-A30B723EE12B}" destId="{2F42F36C-824B-40FE-BA20-6249D909B041}" srcOrd="0" destOrd="0" presId="urn:microsoft.com/office/officeart/2005/8/layout/chevron2"/>
    <dgm:cxn modelId="{3C5A5212-8D1A-E94C-9D4B-94FE0D4C564D}" type="presParOf" srcId="{A1AF4490-A8DA-4667-BF5C-A30B723EE12B}" destId="{18CA48DE-EDCE-4D97-A7E1-A942D4A0DF23}" srcOrd="1" destOrd="0" presId="urn:microsoft.com/office/officeart/2005/8/layout/chevron2"/>
    <dgm:cxn modelId="{BC25E79D-D3CC-E048-AFE0-F79A625EA681}" type="presParOf" srcId="{6FC497C6-C34D-4B2F-895A-EAE3BFE69B52}" destId="{F3E0A357-0D32-4AA1-97E7-7C721D099A7F}" srcOrd="3" destOrd="0" presId="urn:microsoft.com/office/officeart/2005/8/layout/chevron2"/>
    <dgm:cxn modelId="{5176E1F2-D011-2D40-8764-2598553B8AC5}" type="presParOf" srcId="{6FC497C6-C34D-4B2F-895A-EAE3BFE69B52}" destId="{E52095C7-2CF7-4CC1-AD14-ED256B256241}" srcOrd="4" destOrd="0" presId="urn:microsoft.com/office/officeart/2005/8/layout/chevron2"/>
    <dgm:cxn modelId="{4CDDD041-1CD5-7947-9924-826FF4C6BF59}" type="presParOf" srcId="{E52095C7-2CF7-4CC1-AD14-ED256B256241}" destId="{99E72F53-A47A-4C72-ADEB-99F837F2164F}" srcOrd="0" destOrd="0" presId="urn:microsoft.com/office/officeart/2005/8/layout/chevron2"/>
    <dgm:cxn modelId="{B5BD1D25-CE24-D346-89F4-BBE225A54B3A}" type="presParOf" srcId="{E52095C7-2CF7-4CC1-AD14-ED256B256241}" destId="{6227F63F-117B-49AF-BB1D-943BC2D7ED5A}" srcOrd="1" destOrd="0" presId="urn:microsoft.com/office/officeart/2005/8/layout/chevron2"/>
    <dgm:cxn modelId="{FDDA3E22-A8D9-7340-9740-8798A230E7A3}" type="presParOf" srcId="{6FC497C6-C34D-4B2F-895A-EAE3BFE69B52}" destId="{075CCE36-7F5D-344C-A3AC-7EAF3324269C}" srcOrd="5" destOrd="0" presId="urn:microsoft.com/office/officeart/2005/8/layout/chevron2"/>
    <dgm:cxn modelId="{E201861E-98FD-B344-985F-362F0A1CA2C6}" type="presParOf" srcId="{6FC497C6-C34D-4B2F-895A-EAE3BFE69B52}" destId="{2AB1CA63-20E3-B14A-838D-821ADD59FA47}" srcOrd="6" destOrd="0" presId="urn:microsoft.com/office/officeart/2005/8/layout/chevron2"/>
    <dgm:cxn modelId="{B8205FFC-7F4A-8248-9123-4DFD7104DC09}" type="presParOf" srcId="{2AB1CA63-20E3-B14A-838D-821ADD59FA47}" destId="{48E066B4-8494-5D4A-8D97-B86B792066AA}" srcOrd="0" destOrd="0" presId="urn:microsoft.com/office/officeart/2005/8/layout/chevron2"/>
    <dgm:cxn modelId="{5EEDD3F4-A35E-234E-8DB4-2A6265C53D2A}" type="presParOf" srcId="{2AB1CA63-20E3-B14A-838D-821ADD59FA47}" destId="{310F4DC7-1FD5-E144-AF3E-9A3A01A354F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A6E2685-F1F5-4541-884E-ED186B5F39B3}" type="doc">
      <dgm:prSet loTypeId="urn:microsoft.com/office/officeart/2005/8/layout/hProcess9" loCatId="process" qsTypeId="urn:microsoft.com/office/officeart/2005/8/quickstyle/simple1" qsCatId="simple" csTypeId="urn:microsoft.com/office/officeart/2005/8/colors/accent4_3" csCatId="accent4" phldr="1"/>
      <dgm:spPr/>
    </dgm:pt>
    <dgm:pt modelId="{BF675664-DAE4-40EC-A3AF-DCD3C6996B07}">
      <dgm:prSet phldrT="[Texto]"/>
      <dgm:spPr/>
      <dgm:t>
        <a:bodyPr/>
        <a:lstStyle/>
        <a:p>
          <a:r>
            <a:rPr lang="es-CO" b="1" dirty="0" smtClean="0">
              <a:solidFill>
                <a:schemeClr val="tx1"/>
              </a:solidFill>
            </a:rPr>
            <a:t>Información mínima obligatoria respecto a la estructura del sujeto obligado.</a:t>
          </a:r>
          <a:endParaRPr lang="es-CO" dirty="0">
            <a:solidFill>
              <a:schemeClr val="tx1"/>
            </a:solidFill>
          </a:endParaRPr>
        </a:p>
      </dgm:t>
    </dgm:pt>
    <dgm:pt modelId="{BA14ECF6-C6F4-42FC-9F1D-B20A856BBD5E}" type="parTrans" cxnId="{3F4A1A0F-2E19-4222-98A2-214F24579197}">
      <dgm:prSet/>
      <dgm:spPr/>
      <dgm:t>
        <a:bodyPr/>
        <a:lstStyle/>
        <a:p>
          <a:endParaRPr lang="es-CO">
            <a:solidFill>
              <a:schemeClr val="tx1"/>
            </a:solidFill>
          </a:endParaRPr>
        </a:p>
      </dgm:t>
    </dgm:pt>
    <dgm:pt modelId="{F69B641A-3A75-4103-9A28-0C15D6182945}" type="sibTrans" cxnId="{3F4A1A0F-2E19-4222-98A2-214F24579197}">
      <dgm:prSet/>
      <dgm:spPr/>
      <dgm:t>
        <a:bodyPr/>
        <a:lstStyle/>
        <a:p>
          <a:endParaRPr lang="es-CO">
            <a:solidFill>
              <a:schemeClr val="tx1"/>
            </a:solidFill>
          </a:endParaRPr>
        </a:p>
      </dgm:t>
    </dgm:pt>
    <dgm:pt modelId="{B33ACC8C-2862-48F1-B333-69E246C23CA8}">
      <dgm:prSet phldrT="[Texto]"/>
      <dgm:spPr/>
      <dgm:t>
        <a:bodyPr/>
        <a:lstStyle/>
        <a:p>
          <a:r>
            <a:rPr lang="es-CO" b="1" dirty="0" smtClean="0">
              <a:solidFill>
                <a:schemeClr val="tx1"/>
              </a:solidFill>
            </a:rPr>
            <a:t>Información mínima obligatoria respecto a servicios, procedimientos y funcionamiento del sujeto obligado.</a:t>
          </a:r>
          <a:endParaRPr lang="es-CO" dirty="0">
            <a:solidFill>
              <a:schemeClr val="tx1"/>
            </a:solidFill>
          </a:endParaRPr>
        </a:p>
      </dgm:t>
    </dgm:pt>
    <dgm:pt modelId="{8292B47E-FFEE-4CEA-8A4F-25D058A49A56}" type="parTrans" cxnId="{8663615F-2C7E-4809-8B19-EA068E17D62C}">
      <dgm:prSet/>
      <dgm:spPr/>
      <dgm:t>
        <a:bodyPr/>
        <a:lstStyle/>
        <a:p>
          <a:endParaRPr lang="es-CO">
            <a:solidFill>
              <a:schemeClr val="tx1"/>
            </a:solidFill>
          </a:endParaRPr>
        </a:p>
      </dgm:t>
    </dgm:pt>
    <dgm:pt modelId="{68767E14-0D9F-49B6-8B7F-68891A3CE526}" type="sibTrans" cxnId="{8663615F-2C7E-4809-8B19-EA068E17D62C}">
      <dgm:prSet/>
      <dgm:spPr/>
      <dgm:t>
        <a:bodyPr/>
        <a:lstStyle/>
        <a:p>
          <a:endParaRPr lang="es-CO">
            <a:solidFill>
              <a:schemeClr val="tx1"/>
            </a:solidFill>
          </a:endParaRPr>
        </a:p>
      </dgm:t>
    </dgm:pt>
    <dgm:pt modelId="{295AF876-FFE2-40DC-BEBC-44407E070F2F}">
      <dgm:prSet/>
      <dgm:spPr/>
      <dgm:t>
        <a:bodyPr/>
        <a:lstStyle/>
        <a:p>
          <a:r>
            <a:rPr lang="es-CO" b="1" dirty="0" smtClean="0">
              <a:solidFill>
                <a:schemeClr val="tx1"/>
              </a:solidFill>
            </a:rPr>
            <a:t>Publicidad de la contratación</a:t>
          </a:r>
          <a:endParaRPr lang="es-CO" dirty="0">
            <a:solidFill>
              <a:schemeClr val="tx1"/>
            </a:solidFill>
          </a:endParaRPr>
        </a:p>
      </dgm:t>
    </dgm:pt>
    <dgm:pt modelId="{53852191-090D-485B-B40E-61EDA005B938}" type="parTrans" cxnId="{8FEAFE73-ECFC-4DF8-8C77-D6AE3DE10C2B}">
      <dgm:prSet/>
      <dgm:spPr/>
      <dgm:t>
        <a:bodyPr/>
        <a:lstStyle/>
        <a:p>
          <a:endParaRPr lang="es-CO">
            <a:solidFill>
              <a:schemeClr val="tx1"/>
            </a:solidFill>
          </a:endParaRPr>
        </a:p>
      </dgm:t>
    </dgm:pt>
    <dgm:pt modelId="{68CC67AE-985D-46ED-B6E9-61CFB0766F63}" type="sibTrans" cxnId="{8FEAFE73-ECFC-4DF8-8C77-D6AE3DE10C2B}">
      <dgm:prSet/>
      <dgm:spPr/>
      <dgm:t>
        <a:bodyPr/>
        <a:lstStyle/>
        <a:p>
          <a:endParaRPr lang="es-CO">
            <a:solidFill>
              <a:schemeClr val="tx1"/>
            </a:solidFill>
          </a:endParaRPr>
        </a:p>
      </dgm:t>
    </dgm:pt>
    <dgm:pt modelId="{8FFF01BC-BF83-4F07-8268-84F58CA197C9}" type="pres">
      <dgm:prSet presAssocID="{3A6E2685-F1F5-4541-884E-ED186B5F39B3}" presName="CompostProcess" presStyleCnt="0">
        <dgm:presLayoutVars>
          <dgm:dir/>
          <dgm:resizeHandles val="exact"/>
        </dgm:presLayoutVars>
      </dgm:prSet>
      <dgm:spPr/>
    </dgm:pt>
    <dgm:pt modelId="{92A6DBAC-2638-4C31-8A5A-CE4774EC6330}" type="pres">
      <dgm:prSet presAssocID="{3A6E2685-F1F5-4541-884E-ED186B5F39B3}" presName="arrow" presStyleLbl="bgShp" presStyleIdx="0" presStyleCnt="1"/>
      <dgm:spPr/>
    </dgm:pt>
    <dgm:pt modelId="{FC0829E3-FF54-40C5-984F-A950BBF8AB30}" type="pres">
      <dgm:prSet presAssocID="{3A6E2685-F1F5-4541-884E-ED186B5F39B3}" presName="linearProcess" presStyleCnt="0"/>
      <dgm:spPr/>
    </dgm:pt>
    <dgm:pt modelId="{AF99E977-8566-474D-BEA4-6B577C23F440}" type="pres">
      <dgm:prSet presAssocID="{BF675664-DAE4-40EC-A3AF-DCD3C6996B07}" presName="textNode" presStyleLbl="node1" presStyleIdx="0" presStyleCnt="3">
        <dgm:presLayoutVars>
          <dgm:bulletEnabled val="1"/>
        </dgm:presLayoutVars>
      </dgm:prSet>
      <dgm:spPr/>
      <dgm:t>
        <a:bodyPr/>
        <a:lstStyle/>
        <a:p>
          <a:endParaRPr lang="es-CO"/>
        </a:p>
      </dgm:t>
    </dgm:pt>
    <dgm:pt modelId="{C27605BA-4B65-4AEE-B066-53BC560A14F7}" type="pres">
      <dgm:prSet presAssocID="{F69B641A-3A75-4103-9A28-0C15D6182945}" presName="sibTrans" presStyleCnt="0"/>
      <dgm:spPr/>
    </dgm:pt>
    <dgm:pt modelId="{6EAF5B6F-0446-46B2-AF80-F1F237E0C658}" type="pres">
      <dgm:prSet presAssocID="{295AF876-FFE2-40DC-BEBC-44407E070F2F}" presName="textNode" presStyleLbl="node1" presStyleIdx="1" presStyleCnt="3">
        <dgm:presLayoutVars>
          <dgm:bulletEnabled val="1"/>
        </dgm:presLayoutVars>
      </dgm:prSet>
      <dgm:spPr/>
      <dgm:t>
        <a:bodyPr/>
        <a:lstStyle/>
        <a:p>
          <a:endParaRPr lang="es-CO"/>
        </a:p>
      </dgm:t>
    </dgm:pt>
    <dgm:pt modelId="{45867359-3545-4E2A-A7C4-C99BB2C60E31}" type="pres">
      <dgm:prSet presAssocID="{68CC67AE-985D-46ED-B6E9-61CFB0766F63}" presName="sibTrans" presStyleCnt="0"/>
      <dgm:spPr/>
    </dgm:pt>
    <dgm:pt modelId="{6C2D420C-9B4E-497C-ACB6-6D72F104059D}" type="pres">
      <dgm:prSet presAssocID="{B33ACC8C-2862-48F1-B333-69E246C23CA8}" presName="textNode" presStyleLbl="node1" presStyleIdx="2" presStyleCnt="3">
        <dgm:presLayoutVars>
          <dgm:bulletEnabled val="1"/>
        </dgm:presLayoutVars>
      </dgm:prSet>
      <dgm:spPr/>
      <dgm:t>
        <a:bodyPr/>
        <a:lstStyle/>
        <a:p>
          <a:endParaRPr lang="es-CO"/>
        </a:p>
      </dgm:t>
    </dgm:pt>
  </dgm:ptLst>
  <dgm:cxnLst>
    <dgm:cxn modelId="{2132DD27-A4CF-AF4E-A407-141E84EF3AF2}" type="presOf" srcId="{295AF876-FFE2-40DC-BEBC-44407E070F2F}" destId="{6EAF5B6F-0446-46B2-AF80-F1F237E0C658}" srcOrd="0" destOrd="0" presId="urn:microsoft.com/office/officeart/2005/8/layout/hProcess9"/>
    <dgm:cxn modelId="{3F4A1A0F-2E19-4222-98A2-214F24579197}" srcId="{3A6E2685-F1F5-4541-884E-ED186B5F39B3}" destId="{BF675664-DAE4-40EC-A3AF-DCD3C6996B07}" srcOrd="0" destOrd="0" parTransId="{BA14ECF6-C6F4-42FC-9F1D-B20A856BBD5E}" sibTransId="{F69B641A-3A75-4103-9A28-0C15D6182945}"/>
    <dgm:cxn modelId="{8663615F-2C7E-4809-8B19-EA068E17D62C}" srcId="{3A6E2685-F1F5-4541-884E-ED186B5F39B3}" destId="{B33ACC8C-2862-48F1-B333-69E246C23CA8}" srcOrd="2" destOrd="0" parTransId="{8292B47E-FFEE-4CEA-8A4F-25D058A49A56}" sibTransId="{68767E14-0D9F-49B6-8B7F-68891A3CE526}"/>
    <dgm:cxn modelId="{00C04CC8-99FA-B247-8F7F-55E525A7484F}" type="presOf" srcId="{3A6E2685-F1F5-4541-884E-ED186B5F39B3}" destId="{8FFF01BC-BF83-4F07-8268-84F58CA197C9}" srcOrd="0" destOrd="0" presId="urn:microsoft.com/office/officeart/2005/8/layout/hProcess9"/>
    <dgm:cxn modelId="{8FEAFE73-ECFC-4DF8-8C77-D6AE3DE10C2B}" srcId="{3A6E2685-F1F5-4541-884E-ED186B5F39B3}" destId="{295AF876-FFE2-40DC-BEBC-44407E070F2F}" srcOrd="1" destOrd="0" parTransId="{53852191-090D-485B-B40E-61EDA005B938}" sibTransId="{68CC67AE-985D-46ED-B6E9-61CFB0766F63}"/>
    <dgm:cxn modelId="{BE35681A-1E85-F349-88FD-6928AC11588C}" type="presOf" srcId="{B33ACC8C-2862-48F1-B333-69E246C23CA8}" destId="{6C2D420C-9B4E-497C-ACB6-6D72F104059D}" srcOrd="0" destOrd="0" presId="urn:microsoft.com/office/officeart/2005/8/layout/hProcess9"/>
    <dgm:cxn modelId="{AED41D1B-8A67-D04C-B056-DA14312305D1}" type="presOf" srcId="{BF675664-DAE4-40EC-A3AF-DCD3C6996B07}" destId="{AF99E977-8566-474D-BEA4-6B577C23F440}" srcOrd="0" destOrd="0" presId="urn:microsoft.com/office/officeart/2005/8/layout/hProcess9"/>
    <dgm:cxn modelId="{5484EA68-2419-A649-B34B-0D5CB4123B28}" type="presParOf" srcId="{8FFF01BC-BF83-4F07-8268-84F58CA197C9}" destId="{92A6DBAC-2638-4C31-8A5A-CE4774EC6330}" srcOrd="0" destOrd="0" presId="urn:microsoft.com/office/officeart/2005/8/layout/hProcess9"/>
    <dgm:cxn modelId="{D6C6331A-B121-FA4C-8CB9-A8DDC9919CDA}" type="presParOf" srcId="{8FFF01BC-BF83-4F07-8268-84F58CA197C9}" destId="{FC0829E3-FF54-40C5-984F-A950BBF8AB30}" srcOrd="1" destOrd="0" presId="urn:microsoft.com/office/officeart/2005/8/layout/hProcess9"/>
    <dgm:cxn modelId="{CABA87C9-826A-314B-B727-069DAC78DF17}" type="presParOf" srcId="{FC0829E3-FF54-40C5-984F-A950BBF8AB30}" destId="{AF99E977-8566-474D-BEA4-6B577C23F440}" srcOrd="0" destOrd="0" presId="urn:microsoft.com/office/officeart/2005/8/layout/hProcess9"/>
    <dgm:cxn modelId="{2B650880-2F87-A548-B730-108837F15E51}" type="presParOf" srcId="{FC0829E3-FF54-40C5-984F-A950BBF8AB30}" destId="{C27605BA-4B65-4AEE-B066-53BC560A14F7}" srcOrd="1" destOrd="0" presId="urn:microsoft.com/office/officeart/2005/8/layout/hProcess9"/>
    <dgm:cxn modelId="{751734D7-028C-C843-8933-F4F254FA23AF}" type="presParOf" srcId="{FC0829E3-FF54-40C5-984F-A950BBF8AB30}" destId="{6EAF5B6F-0446-46B2-AF80-F1F237E0C658}" srcOrd="2" destOrd="0" presId="urn:microsoft.com/office/officeart/2005/8/layout/hProcess9"/>
    <dgm:cxn modelId="{922962C2-1080-1246-9E09-4B68D0F3388A}" type="presParOf" srcId="{FC0829E3-FF54-40C5-984F-A950BBF8AB30}" destId="{45867359-3545-4E2A-A7C4-C99BB2C60E31}" srcOrd="3" destOrd="0" presId="urn:microsoft.com/office/officeart/2005/8/layout/hProcess9"/>
    <dgm:cxn modelId="{387B9E70-B6CB-914B-A9C7-1693D44779F2}" type="presParOf" srcId="{FC0829E3-FF54-40C5-984F-A950BBF8AB30}" destId="{6C2D420C-9B4E-497C-ACB6-6D72F104059D}"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6D51C51-1229-6644-8562-8CBEAB15EA36}" type="doc">
      <dgm:prSet loTypeId="urn:microsoft.com/office/officeart/2005/8/layout/cycle4" loCatId="" qsTypeId="urn:microsoft.com/office/officeart/2005/8/quickstyle/simple1" qsCatId="simple" csTypeId="urn:microsoft.com/office/officeart/2005/8/colors/accent1_3" csCatId="accent1" phldr="1"/>
      <dgm:spPr/>
      <dgm:t>
        <a:bodyPr/>
        <a:lstStyle/>
        <a:p>
          <a:endParaRPr lang="es-ES"/>
        </a:p>
      </dgm:t>
    </dgm:pt>
    <dgm:pt modelId="{13D538F6-0F80-2C42-ACE8-71D7D982704A}">
      <dgm:prSet phldrT="[Texto]" custT="1"/>
      <dgm:spPr/>
      <dgm:t>
        <a:bodyPr/>
        <a:lstStyle/>
        <a:p>
          <a:r>
            <a:rPr lang="es-ES" sz="1400" b="1" i="1" dirty="0" smtClean="0"/>
            <a:t>Información exceptuada por daño de derechos a personas naturales o jurídicas</a:t>
          </a:r>
          <a:endParaRPr lang="es-ES" sz="1400" dirty="0"/>
        </a:p>
      </dgm:t>
    </dgm:pt>
    <dgm:pt modelId="{C8455A18-7793-1F4B-92DB-28E5E2253DEE}" type="parTrans" cxnId="{CA48A56F-8C0D-1A43-893A-AE540866CC63}">
      <dgm:prSet/>
      <dgm:spPr/>
      <dgm:t>
        <a:bodyPr/>
        <a:lstStyle/>
        <a:p>
          <a:endParaRPr lang="es-ES" sz="1800"/>
        </a:p>
      </dgm:t>
    </dgm:pt>
    <dgm:pt modelId="{9AC887F0-2236-344E-B13E-8235055B44D6}" type="sibTrans" cxnId="{CA48A56F-8C0D-1A43-893A-AE540866CC63}">
      <dgm:prSet/>
      <dgm:spPr/>
      <dgm:t>
        <a:bodyPr/>
        <a:lstStyle/>
        <a:p>
          <a:endParaRPr lang="es-ES" sz="1800"/>
        </a:p>
      </dgm:t>
    </dgm:pt>
    <dgm:pt modelId="{BDBA4841-BC81-044E-84F1-632CE82B1B0A}">
      <dgm:prSet phldrT="[Texto]" custT="1"/>
      <dgm:spPr/>
      <dgm:t>
        <a:bodyPr/>
        <a:lstStyle/>
        <a:p>
          <a:r>
            <a:rPr lang="es-ES" sz="1200" dirty="0" smtClean="0"/>
            <a:t>Derecho a la intimidad (limitado para servidores públicos)</a:t>
          </a:r>
          <a:endParaRPr lang="es-ES" sz="1200" dirty="0"/>
        </a:p>
      </dgm:t>
    </dgm:pt>
    <dgm:pt modelId="{6465BE7C-8FAA-8942-966A-46415946DF75}" type="parTrans" cxnId="{3EF7A1E0-0EC2-E742-BBB1-A4E770D20AF8}">
      <dgm:prSet/>
      <dgm:spPr/>
      <dgm:t>
        <a:bodyPr/>
        <a:lstStyle/>
        <a:p>
          <a:endParaRPr lang="es-ES" sz="1800"/>
        </a:p>
      </dgm:t>
    </dgm:pt>
    <dgm:pt modelId="{475F7626-EE23-064D-8F53-35009A2FD8FE}" type="sibTrans" cxnId="{3EF7A1E0-0EC2-E742-BBB1-A4E770D20AF8}">
      <dgm:prSet/>
      <dgm:spPr/>
      <dgm:t>
        <a:bodyPr/>
        <a:lstStyle/>
        <a:p>
          <a:endParaRPr lang="es-ES" sz="1800"/>
        </a:p>
      </dgm:t>
    </dgm:pt>
    <dgm:pt modelId="{AEFF6927-CE37-D247-ABE8-7CF09BD61AA4}">
      <dgm:prSet phldrT="[Texto]" custT="1"/>
      <dgm:spPr/>
      <dgm:t>
        <a:bodyPr/>
        <a:lstStyle/>
        <a:p>
          <a:r>
            <a:rPr lang="es-ES" sz="1200" dirty="0" smtClean="0"/>
            <a:t>Derecho a la vida, salud o seguridad</a:t>
          </a:r>
          <a:endParaRPr lang="es-ES" sz="1200" dirty="0"/>
        </a:p>
      </dgm:t>
    </dgm:pt>
    <dgm:pt modelId="{DE532DAE-8BE4-394E-81BE-E2C06BD62D1B}" type="parTrans" cxnId="{77601A13-3FF1-8C4B-B20A-859E4B358DC0}">
      <dgm:prSet/>
      <dgm:spPr/>
      <dgm:t>
        <a:bodyPr/>
        <a:lstStyle/>
        <a:p>
          <a:endParaRPr lang="es-ES" sz="1800"/>
        </a:p>
      </dgm:t>
    </dgm:pt>
    <dgm:pt modelId="{03DCA8E4-9780-3640-93D7-8395903272BD}" type="sibTrans" cxnId="{77601A13-3FF1-8C4B-B20A-859E4B358DC0}">
      <dgm:prSet/>
      <dgm:spPr/>
      <dgm:t>
        <a:bodyPr/>
        <a:lstStyle/>
        <a:p>
          <a:endParaRPr lang="es-ES" sz="1800"/>
        </a:p>
      </dgm:t>
    </dgm:pt>
    <dgm:pt modelId="{B014B336-95B0-3C40-89E7-2BB5801CA445}">
      <dgm:prSet phldrT="[Texto]" custT="1"/>
      <dgm:spPr/>
      <dgm:t>
        <a:bodyPr/>
        <a:lstStyle/>
        <a:p>
          <a:r>
            <a:rPr lang="es-ES" sz="1200" dirty="0" smtClean="0"/>
            <a:t>Secretos comerciales, industriales  y profesionales</a:t>
          </a:r>
          <a:endParaRPr lang="es-ES" sz="1200" dirty="0"/>
        </a:p>
      </dgm:t>
    </dgm:pt>
    <dgm:pt modelId="{582C92B1-ABF2-8040-8B7C-651E3C51D997}" type="parTrans" cxnId="{BEB133A0-A01E-C84E-A885-803521AA0C8F}">
      <dgm:prSet/>
      <dgm:spPr/>
      <dgm:t>
        <a:bodyPr/>
        <a:lstStyle/>
        <a:p>
          <a:endParaRPr lang="es-ES" sz="1800"/>
        </a:p>
      </dgm:t>
    </dgm:pt>
    <dgm:pt modelId="{D01D4F6C-98B8-DE45-BE38-C8D94CEEEF5C}" type="sibTrans" cxnId="{BEB133A0-A01E-C84E-A885-803521AA0C8F}">
      <dgm:prSet/>
      <dgm:spPr/>
      <dgm:t>
        <a:bodyPr/>
        <a:lstStyle/>
        <a:p>
          <a:endParaRPr lang="es-ES" sz="1800"/>
        </a:p>
      </dgm:t>
    </dgm:pt>
    <dgm:pt modelId="{ADB5BC55-1780-0443-BD73-B3DCA22E97C3}">
      <dgm:prSet custT="1"/>
      <dgm:spPr/>
      <dgm:t>
        <a:bodyPr/>
        <a:lstStyle/>
        <a:p>
          <a:r>
            <a:rPr lang="es-ES_tradnl" sz="1400" b="1" dirty="0" smtClean="0"/>
            <a:t>Información exceptuada por daño a los intereses público</a:t>
          </a:r>
          <a:endParaRPr lang="es-ES" sz="1400" dirty="0"/>
        </a:p>
      </dgm:t>
    </dgm:pt>
    <dgm:pt modelId="{2F3468C2-3E4A-AA47-80C2-00E452AF16DE}" type="parTrans" cxnId="{E7C43633-397B-8F48-874E-CE522E98A0CC}">
      <dgm:prSet/>
      <dgm:spPr/>
      <dgm:t>
        <a:bodyPr/>
        <a:lstStyle/>
        <a:p>
          <a:endParaRPr lang="es-ES" sz="1800"/>
        </a:p>
      </dgm:t>
    </dgm:pt>
    <dgm:pt modelId="{DFCA9C04-5A3E-4E43-AF3A-23104AFE93D5}" type="sibTrans" cxnId="{E7C43633-397B-8F48-874E-CE522E98A0CC}">
      <dgm:prSet/>
      <dgm:spPr/>
      <dgm:t>
        <a:bodyPr/>
        <a:lstStyle/>
        <a:p>
          <a:endParaRPr lang="es-ES" sz="1800"/>
        </a:p>
      </dgm:t>
    </dgm:pt>
    <dgm:pt modelId="{FF0793F4-8582-4348-82E1-EDC421E8A5DE}">
      <dgm:prSet custT="1"/>
      <dgm:spPr/>
      <dgm:t>
        <a:bodyPr/>
        <a:lstStyle/>
        <a:p>
          <a:r>
            <a:rPr lang="es-ES" sz="1100" dirty="0" smtClean="0"/>
            <a:t>Salud pública</a:t>
          </a:r>
          <a:endParaRPr lang="es-ES" sz="1100" dirty="0"/>
        </a:p>
      </dgm:t>
    </dgm:pt>
    <dgm:pt modelId="{C2553D5F-AAF5-914A-B174-276E5D213F31}" type="parTrans" cxnId="{B0A3BF38-0C63-A54D-96D8-E975643C0983}">
      <dgm:prSet/>
      <dgm:spPr/>
      <dgm:t>
        <a:bodyPr/>
        <a:lstStyle/>
        <a:p>
          <a:endParaRPr lang="es-ES" sz="1800"/>
        </a:p>
      </dgm:t>
    </dgm:pt>
    <dgm:pt modelId="{A93C0BF2-418A-7D4A-AF52-256B051E5571}" type="sibTrans" cxnId="{B0A3BF38-0C63-A54D-96D8-E975643C0983}">
      <dgm:prSet/>
      <dgm:spPr/>
      <dgm:t>
        <a:bodyPr/>
        <a:lstStyle/>
        <a:p>
          <a:endParaRPr lang="es-ES" sz="1800"/>
        </a:p>
      </dgm:t>
    </dgm:pt>
    <dgm:pt modelId="{765C72CE-7132-3A4F-8604-DBA2A50FACBD}">
      <dgm:prSet custT="1"/>
      <dgm:spPr/>
      <dgm:t>
        <a:bodyPr/>
        <a:lstStyle/>
        <a:p>
          <a:r>
            <a:rPr lang="es-ES" sz="1100" dirty="0" smtClean="0"/>
            <a:t>Estabilidad macroeconómica y financiera del país</a:t>
          </a:r>
          <a:endParaRPr lang="es-ES" sz="1100" dirty="0"/>
        </a:p>
      </dgm:t>
    </dgm:pt>
    <dgm:pt modelId="{5A385660-8F39-8549-A7A4-C0BE12B580BC}" type="sibTrans" cxnId="{202AA272-B969-914E-97BF-CFFA0FF64D4A}">
      <dgm:prSet/>
      <dgm:spPr/>
      <dgm:t>
        <a:bodyPr/>
        <a:lstStyle/>
        <a:p>
          <a:endParaRPr lang="es-ES" sz="1800"/>
        </a:p>
      </dgm:t>
    </dgm:pt>
    <dgm:pt modelId="{F93B6665-E51B-D245-8551-10E3E88FAD2B}" type="parTrans" cxnId="{202AA272-B969-914E-97BF-CFFA0FF64D4A}">
      <dgm:prSet/>
      <dgm:spPr/>
      <dgm:t>
        <a:bodyPr/>
        <a:lstStyle/>
        <a:p>
          <a:endParaRPr lang="es-ES" sz="1800"/>
        </a:p>
      </dgm:t>
    </dgm:pt>
    <dgm:pt modelId="{973A1F00-C1BA-2C4C-A56F-4BD804714458}">
      <dgm:prSet custT="1"/>
      <dgm:spPr/>
      <dgm:t>
        <a:bodyPr/>
        <a:lstStyle/>
        <a:p>
          <a:r>
            <a:rPr lang="es-ES" sz="1100" dirty="0" smtClean="0"/>
            <a:t>Derechos de la infancia y adolescencia</a:t>
          </a:r>
          <a:endParaRPr lang="es-ES" sz="1100" dirty="0"/>
        </a:p>
      </dgm:t>
    </dgm:pt>
    <dgm:pt modelId="{B8447231-64D8-E547-907F-961C3B8FBC34}" type="sibTrans" cxnId="{37750A6B-9563-8D4D-879A-06D9D7A64737}">
      <dgm:prSet/>
      <dgm:spPr/>
      <dgm:t>
        <a:bodyPr/>
        <a:lstStyle/>
        <a:p>
          <a:endParaRPr lang="es-ES" sz="1800"/>
        </a:p>
      </dgm:t>
    </dgm:pt>
    <dgm:pt modelId="{F1A66F40-4F86-214F-8247-48EE08D81C2F}" type="parTrans" cxnId="{37750A6B-9563-8D4D-879A-06D9D7A64737}">
      <dgm:prSet/>
      <dgm:spPr/>
      <dgm:t>
        <a:bodyPr/>
        <a:lstStyle/>
        <a:p>
          <a:endParaRPr lang="es-ES" sz="1800"/>
        </a:p>
      </dgm:t>
    </dgm:pt>
    <dgm:pt modelId="{FD8F58BD-9D3E-9745-9F57-AB49FDC53066}">
      <dgm:prSet custT="1"/>
      <dgm:spPr/>
      <dgm:t>
        <a:bodyPr/>
        <a:lstStyle/>
        <a:p>
          <a:r>
            <a:rPr lang="es-ES" sz="1100" dirty="0" smtClean="0"/>
            <a:t>Administración efectiva de justicia</a:t>
          </a:r>
          <a:endParaRPr lang="es-ES" sz="1100" dirty="0"/>
        </a:p>
      </dgm:t>
    </dgm:pt>
    <dgm:pt modelId="{440CDDF8-336E-984D-A19A-E724CB881679}" type="sibTrans" cxnId="{DDF7E8E8-5993-EC4C-9C33-F9FCE9791403}">
      <dgm:prSet/>
      <dgm:spPr/>
      <dgm:t>
        <a:bodyPr/>
        <a:lstStyle/>
        <a:p>
          <a:endParaRPr lang="es-ES" sz="1800"/>
        </a:p>
      </dgm:t>
    </dgm:pt>
    <dgm:pt modelId="{85BABCDB-4DEF-1643-88C6-AE5EB650F7A5}" type="parTrans" cxnId="{DDF7E8E8-5993-EC4C-9C33-F9FCE9791403}">
      <dgm:prSet/>
      <dgm:spPr/>
      <dgm:t>
        <a:bodyPr/>
        <a:lstStyle/>
        <a:p>
          <a:endParaRPr lang="es-ES" sz="1800"/>
        </a:p>
      </dgm:t>
    </dgm:pt>
    <dgm:pt modelId="{D59D78C4-E3FD-6645-8B74-D5214B0DCC5D}">
      <dgm:prSet custT="1"/>
      <dgm:spPr/>
      <dgm:t>
        <a:bodyPr/>
        <a:lstStyle/>
        <a:p>
          <a:r>
            <a:rPr lang="es-ES_tradnl" sz="1100" dirty="0" smtClean="0"/>
            <a:t>Investigación y persecución de los delitos y las faltas disciplinarias, mientras no exista medida de aseguramiento o se formule pliego de cargos.</a:t>
          </a:r>
          <a:endParaRPr lang="es-ES" sz="1100" dirty="0"/>
        </a:p>
      </dgm:t>
    </dgm:pt>
    <dgm:pt modelId="{D827791E-8C59-DF48-BCC1-B9DB31554F78}" type="sibTrans" cxnId="{DD05A074-3D96-9D49-9F6C-D3C155731E8A}">
      <dgm:prSet/>
      <dgm:spPr/>
      <dgm:t>
        <a:bodyPr/>
        <a:lstStyle/>
        <a:p>
          <a:endParaRPr lang="es-ES" sz="1800"/>
        </a:p>
      </dgm:t>
    </dgm:pt>
    <dgm:pt modelId="{614D77B4-C43D-8D45-B9E5-4173A2CDC345}" type="parTrans" cxnId="{DD05A074-3D96-9D49-9F6C-D3C155731E8A}">
      <dgm:prSet/>
      <dgm:spPr/>
      <dgm:t>
        <a:bodyPr/>
        <a:lstStyle/>
        <a:p>
          <a:endParaRPr lang="es-ES" sz="1800"/>
        </a:p>
      </dgm:t>
    </dgm:pt>
    <dgm:pt modelId="{710EB93E-C493-0941-8A5B-97DACD923C67}">
      <dgm:prSet custT="1"/>
      <dgm:spPr/>
      <dgm:t>
        <a:bodyPr/>
        <a:lstStyle/>
        <a:p>
          <a:r>
            <a:rPr lang="es-ES" sz="1100" dirty="0" smtClean="0"/>
            <a:t>Relaciones internacionales</a:t>
          </a:r>
          <a:endParaRPr lang="es-ES" sz="1100" dirty="0"/>
        </a:p>
      </dgm:t>
    </dgm:pt>
    <dgm:pt modelId="{4F342ACC-FC59-7E41-94D0-C8E33EE8FA24}" type="sibTrans" cxnId="{0029AFCA-2CD1-B944-A0FF-3FB0A16553F5}">
      <dgm:prSet/>
      <dgm:spPr/>
      <dgm:t>
        <a:bodyPr/>
        <a:lstStyle/>
        <a:p>
          <a:endParaRPr lang="es-ES" sz="1800"/>
        </a:p>
      </dgm:t>
    </dgm:pt>
    <dgm:pt modelId="{337BB4F0-A6C2-2B4A-B61B-B370C90B2915}" type="parTrans" cxnId="{0029AFCA-2CD1-B944-A0FF-3FB0A16553F5}">
      <dgm:prSet/>
      <dgm:spPr/>
      <dgm:t>
        <a:bodyPr/>
        <a:lstStyle/>
        <a:p>
          <a:endParaRPr lang="es-ES" sz="1800"/>
        </a:p>
      </dgm:t>
    </dgm:pt>
    <dgm:pt modelId="{C04FAC03-7FBB-154D-B020-F6D4EBE922C0}">
      <dgm:prSet custT="1"/>
      <dgm:spPr/>
      <dgm:t>
        <a:bodyPr/>
        <a:lstStyle/>
        <a:p>
          <a:r>
            <a:rPr lang="es-ES" sz="1100" dirty="0" smtClean="0"/>
            <a:t>Seguridad pública</a:t>
          </a:r>
          <a:endParaRPr lang="es-ES" sz="1100" dirty="0"/>
        </a:p>
      </dgm:t>
    </dgm:pt>
    <dgm:pt modelId="{8A17A53C-4E28-6D46-B758-638BF78D766A}" type="sibTrans" cxnId="{18667EC3-6138-4841-BAB4-6D85DAE0DE76}">
      <dgm:prSet/>
      <dgm:spPr/>
      <dgm:t>
        <a:bodyPr/>
        <a:lstStyle/>
        <a:p>
          <a:endParaRPr lang="es-ES" sz="1800"/>
        </a:p>
      </dgm:t>
    </dgm:pt>
    <dgm:pt modelId="{FDFDBD6A-F6EE-564D-A269-112808627390}" type="parTrans" cxnId="{18667EC3-6138-4841-BAB4-6D85DAE0DE76}">
      <dgm:prSet/>
      <dgm:spPr/>
      <dgm:t>
        <a:bodyPr/>
        <a:lstStyle/>
        <a:p>
          <a:endParaRPr lang="es-ES" sz="1800"/>
        </a:p>
      </dgm:t>
    </dgm:pt>
    <dgm:pt modelId="{E6F0D490-AFBC-354F-964E-BEC554973ECE}">
      <dgm:prSet custT="1"/>
      <dgm:spPr/>
      <dgm:t>
        <a:bodyPr/>
        <a:lstStyle/>
        <a:p>
          <a:r>
            <a:rPr lang="es-ES" sz="1100" dirty="0" smtClean="0"/>
            <a:t>Defensa y seguridad Nacional</a:t>
          </a:r>
          <a:endParaRPr lang="es-ES" sz="1100" dirty="0"/>
        </a:p>
      </dgm:t>
    </dgm:pt>
    <dgm:pt modelId="{E18F20F0-73D3-F245-AAF7-71F12DAE50A0}" type="sibTrans" cxnId="{12B2C3FF-5020-B84D-94A7-C9C5C2148CD9}">
      <dgm:prSet/>
      <dgm:spPr/>
      <dgm:t>
        <a:bodyPr/>
        <a:lstStyle/>
        <a:p>
          <a:endParaRPr lang="es-ES" sz="1800"/>
        </a:p>
      </dgm:t>
    </dgm:pt>
    <dgm:pt modelId="{7F041F27-7A8B-5E4A-8439-B4837779E9F0}" type="parTrans" cxnId="{12B2C3FF-5020-B84D-94A7-C9C5C2148CD9}">
      <dgm:prSet/>
      <dgm:spPr/>
      <dgm:t>
        <a:bodyPr/>
        <a:lstStyle/>
        <a:p>
          <a:endParaRPr lang="es-ES" sz="1800"/>
        </a:p>
      </dgm:t>
    </dgm:pt>
    <dgm:pt modelId="{E7B3DDCD-C36A-FD42-ACC9-020A8666E15D}">
      <dgm:prSet custT="1"/>
      <dgm:spPr/>
      <dgm:t>
        <a:bodyPr/>
        <a:lstStyle/>
        <a:p>
          <a:r>
            <a:rPr lang="es-ES" sz="1400" b="1" i="1" dirty="0" smtClean="0"/>
            <a:t>Divulgación parcial       </a:t>
          </a:r>
          <a:endParaRPr lang="es-ES" sz="1400" b="1" i="1" dirty="0"/>
        </a:p>
      </dgm:t>
    </dgm:pt>
    <dgm:pt modelId="{8CEF27F3-BD72-D941-8632-E86563FA4D44}" type="parTrans" cxnId="{31E94839-58CF-D745-BCE5-1D11A4D7F5E1}">
      <dgm:prSet/>
      <dgm:spPr/>
      <dgm:t>
        <a:bodyPr/>
        <a:lstStyle/>
        <a:p>
          <a:endParaRPr lang="es-ES" sz="1800"/>
        </a:p>
      </dgm:t>
    </dgm:pt>
    <dgm:pt modelId="{F7682E00-0E89-A849-90DF-6D9389991962}" type="sibTrans" cxnId="{31E94839-58CF-D745-BCE5-1D11A4D7F5E1}">
      <dgm:prSet/>
      <dgm:spPr/>
      <dgm:t>
        <a:bodyPr/>
        <a:lstStyle/>
        <a:p>
          <a:endParaRPr lang="es-ES" sz="1800"/>
        </a:p>
      </dgm:t>
    </dgm:pt>
    <dgm:pt modelId="{51A9A17B-C5E4-6348-BB9A-80869D6FB12E}">
      <dgm:prSet custT="1"/>
      <dgm:spPr/>
      <dgm:t>
        <a:bodyPr/>
        <a:lstStyle/>
        <a:p>
          <a:r>
            <a:rPr lang="es-ES" sz="1200" dirty="0" smtClean="0"/>
            <a:t>Cuando la totalidad de la información contenida en un documento no esté protegida por una excepción, debe hacerse una versión pública que mantenga la reserva únicamente de la parte indispensable.</a:t>
          </a:r>
          <a:endParaRPr lang="es-ES" sz="1200" dirty="0"/>
        </a:p>
      </dgm:t>
    </dgm:pt>
    <dgm:pt modelId="{D3DBBC4B-4D3C-A34B-B138-1DF1D62F7D3B}" type="parTrans" cxnId="{5C85D9D7-28D4-D34F-B877-DF069DB33D63}">
      <dgm:prSet/>
      <dgm:spPr/>
      <dgm:t>
        <a:bodyPr/>
        <a:lstStyle/>
        <a:p>
          <a:endParaRPr lang="es-ES" sz="1800"/>
        </a:p>
      </dgm:t>
    </dgm:pt>
    <dgm:pt modelId="{7CA15727-755A-4E47-9723-9AEA4F4ABA83}" type="sibTrans" cxnId="{5C85D9D7-28D4-D34F-B877-DF069DB33D63}">
      <dgm:prSet/>
      <dgm:spPr/>
      <dgm:t>
        <a:bodyPr/>
        <a:lstStyle/>
        <a:p>
          <a:endParaRPr lang="es-ES" sz="1800"/>
        </a:p>
      </dgm:t>
    </dgm:pt>
    <dgm:pt modelId="{8944AD0E-05E1-9144-927C-BE6E258BE07E}">
      <dgm:prSet custT="1"/>
      <dgm:spPr/>
      <dgm:t>
        <a:bodyPr/>
        <a:lstStyle/>
        <a:p>
          <a:r>
            <a:rPr lang="es-ES" sz="1400" b="1" i="1" dirty="0" smtClean="0"/>
            <a:t>Excepciones temporales     </a:t>
          </a:r>
          <a:endParaRPr lang="es-ES" sz="1400" dirty="0"/>
        </a:p>
      </dgm:t>
    </dgm:pt>
    <dgm:pt modelId="{8F810C88-1FA7-324B-9161-2D61BFC5B0C4}" type="parTrans" cxnId="{4CB535C3-0C88-6F4E-8580-36ABAE4E482C}">
      <dgm:prSet/>
      <dgm:spPr/>
      <dgm:t>
        <a:bodyPr/>
        <a:lstStyle/>
        <a:p>
          <a:endParaRPr lang="es-ES" sz="1800"/>
        </a:p>
      </dgm:t>
    </dgm:pt>
    <dgm:pt modelId="{E52DAD7C-7AC8-D54C-8592-7625676D2005}" type="sibTrans" cxnId="{4CB535C3-0C88-6F4E-8580-36ABAE4E482C}">
      <dgm:prSet/>
      <dgm:spPr/>
      <dgm:t>
        <a:bodyPr/>
        <a:lstStyle/>
        <a:p>
          <a:endParaRPr lang="es-ES" sz="1800"/>
        </a:p>
      </dgm:t>
    </dgm:pt>
    <dgm:pt modelId="{5AF53871-165A-CB47-93BD-A06BB12A1BE6}">
      <dgm:prSet custT="1"/>
      <dgm:spPr/>
      <dgm:t>
        <a:bodyPr/>
        <a:lstStyle/>
        <a:p>
          <a:r>
            <a:rPr lang="es-ES" sz="1400" dirty="0" smtClean="0"/>
            <a:t>La reserva de las informaciones, no deberá extenderse por un período mayor a quince (15) años. </a:t>
          </a:r>
          <a:endParaRPr lang="es-ES" sz="1400" dirty="0"/>
        </a:p>
      </dgm:t>
    </dgm:pt>
    <dgm:pt modelId="{525D2364-37FA-3948-8D6B-2FF772A83742}" type="parTrans" cxnId="{41D4307A-0284-034B-9463-55EE9AE6BFE7}">
      <dgm:prSet/>
      <dgm:spPr/>
      <dgm:t>
        <a:bodyPr/>
        <a:lstStyle/>
        <a:p>
          <a:endParaRPr lang="es-ES" sz="1800"/>
        </a:p>
      </dgm:t>
    </dgm:pt>
    <dgm:pt modelId="{86B55EE0-7503-F14A-AB1C-62B577432E88}" type="sibTrans" cxnId="{41D4307A-0284-034B-9463-55EE9AE6BFE7}">
      <dgm:prSet/>
      <dgm:spPr/>
      <dgm:t>
        <a:bodyPr/>
        <a:lstStyle/>
        <a:p>
          <a:endParaRPr lang="es-ES" sz="1800"/>
        </a:p>
      </dgm:t>
    </dgm:pt>
    <dgm:pt modelId="{F5B7E7E6-CDE6-0A4A-8696-49305F0DB2F2}" type="pres">
      <dgm:prSet presAssocID="{96D51C51-1229-6644-8562-8CBEAB15EA36}" presName="cycleMatrixDiagram" presStyleCnt="0">
        <dgm:presLayoutVars>
          <dgm:chMax val="1"/>
          <dgm:dir/>
          <dgm:animLvl val="lvl"/>
          <dgm:resizeHandles val="exact"/>
        </dgm:presLayoutVars>
      </dgm:prSet>
      <dgm:spPr/>
      <dgm:t>
        <a:bodyPr/>
        <a:lstStyle/>
        <a:p>
          <a:endParaRPr lang="es-ES"/>
        </a:p>
      </dgm:t>
    </dgm:pt>
    <dgm:pt modelId="{F4681E80-9E35-FB43-A0B8-03D384CD0B48}" type="pres">
      <dgm:prSet presAssocID="{96D51C51-1229-6644-8562-8CBEAB15EA36}" presName="children" presStyleCnt="0"/>
      <dgm:spPr/>
      <dgm:t>
        <a:bodyPr/>
        <a:lstStyle/>
        <a:p>
          <a:endParaRPr lang="en-US"/>
        </a:p>
      </dgm:t>
    </dgm:pt>
    <dgm:pt modelId="{E892091F-6746-414E-B54D-460FC921270D}" type="pres">
      <dgm:prSet presAssocID="{96D51C51-1229-6644-8562-8CBEAB15EA36}" presName="child1group" presStyleCnt="0"/>
      <dgm:spPr/>
      <dgm:t>
        <a:bodyPr/>
        <a:lstStyle/>
        <a:p>
          <a:endParaRPr lang="en-US"/>
        </a:p>
      </dgm:t>
    </dgm:pt>
    <dgm:pt modelId="{8F5411B7-D148-B14A-82D3-12078B38A32A}" type="pres">
      <dgm:prSet presAssocID="{96D51C51-1229-6644-8562-8CBEAB15EA36}" presName="child1" presStyleLbl="bgAcc1" presStyleIdx="0" presStyleCnt="4" custScaleX="130593" custScaleY="116370" custLinFactNeighborX="-32932" custLinFactNeighborY="-18557"/>
      <dgm:spPr/>
      <dgm:t>
        <a:bodyPr/>
        <a:lstStyle/>
        <a:p>
          <a:endParaRPr lang="es-ES"/>
        </a:p>
      </dgm:t>
    </dgm:pt>
    <dgm:pt modelId="{086B2E9E-B4DE-0C4A-B772-ADAE95EF6552}" type="pres">
      <dgm:prSet presAssocID="{96D51C51-1229-6644-8562-8CBEAB15EA36}" presName="child1Text" presStyleLbl="bgAcc1" presStyleIdx="0" presStyleCnt="4">
        <dgm:presLayoutVars>
          <dgm:bulletEnabled val="1"/>
        </dgm:presLayoutVars>
      </dgm:prSet>
      <dgm:spPr/>
      <dgm:t>
        <a:bodyPr/>
        <a:lstStyle/>
        <a:p>
          <a:endParaRPr lang="es-ES"/>
        </a:p>
      </dgm:t>
    </dgm:pt>
    <dgm:pt modelId="{7152B193-057B-8D43-B370-C88CE3953BF7}" type="pres">
      <dgm:prSet presAssocID="{96D51C51-1229-6644-8562-8CBEAB15EA36}" presName="child2group" presStyleCnt="0"/>
      <dgm:spPr/>
      <dgm:t>
        <a:bodyPr/>
        <a:lstStyle/>
        <a:p>
          <a:endParaRPr lang="en-US"/>
        </a:p>
      </dgm:t>
    </dgm:pt>
    <dgm:pt modelId="{42C7B446-6632-014D-AB9E-5B8B75830F70}" type="pres">
      <dgm:prSet presAssocID="{96D51C51-1229-6644-8562-8CBEAB15EA36}" presName="child2" presStyleLbl="bgAcc1" presStyleIdx="1" presStyleCnt="4" custScaleX="154258" custScaleY="192464" custLinFactNeighborX="31299" custLinFactNeighborY="15199"/>
      <dgm:spPr/>
      <dgm:t>
        <a:bodyPr/>
        <a:lstStyle/>
        <a:p>
          <a:endParaRPr lang="es-ES"/>
        </a:p>
      </dgm:t>
    </dgm:pt>
    <dgm:pt modelId="{924A5686-EAE8-094B-8DB0-B2F94E7327E2}" type="pres">
      <dgm:prSet presAssocID="{96D51C51-1229-6644-8562-8CBEAB15EA36}" presName="child2Text" presStyleLbl="bgAcc1" presStyleIdx="1" presStyleCnt="4">
        <dgm:presLayoutVars>
          <dgm:bulletEnabled val="1"/>
        </dgm:presLayoutVars>
      </dgm:prSet>
      <dgm:spPr/>
      <dgm:t>
        <a:bodyPr/>
        <a:lstStyle/>
        <a:p>
          <a:endParaRPr lang="es-ES"/>
        </a:p>
      </dgm:t>
    </dgm:pt>
    <dgm:pt modelId="{156823D4-F0C6-E74D-9353-BB182413212D}" type="pres">
      <dgm:prSet presAssocID="{96D51C51-1229-6644-8562-8CBEAB15EA36}" presName="child3group" presStyleCnt="0"/>
      <dgm:spPr/>
      <dgm:t>
        <a:bodyPr/>
        <a:lstStyle/>
        <a:p>
          <a:endParaRPr lang="en-US"/>
        </a:p>
      </dgm:t>
    </dgm:pt>
    <dgm:pt modelId="{C2AD9D9F-6AF9-DA40-9541-55E1BB5A8420}" type="pres">
      <dgm:prSet presAssocID="{96D51C51-1229-6644-8562-8CBEAB15EA36}" presName="child3" presStyleLbl="bgAcc1" presStyleIdx="2" presStyleCnt="4" custScaleX="168879" custScaleY="147070" custLinFactNeighborX="27553" custLinFactNeighborY="-9774"/>
      <dgm:spPr/>
      <dgm:t>
        <a:bodyPr/>
        <a:lstStyle/>
        <a:p>
          <a:endParaRPr lang="es-ES"/>
        </a:p>
      </dgm:t>
    </dgm:pt>
    <dgm:pt modelId="{657DBC26-19A7-1449-9502-EEEFBA7CC1F2}" type="pres">
      <dgm:prSet presAssocID="{96D51C51-1229-6644-8562-8CBEAB15EA36}" presName="child3Text" presStyleLbl="bgAcc1" presStyleIdx="2" presStyleCnt="4">
        <dgm:presLayoutVars>
          <dgm:bulletEnabled val="1"/>
        </dgm:presLayoutVars>
      </dgm:prSet>
      <dgm:spPr/>
      <dgm:t>
        <a:bodyPr/>
        <a:lstStyle/>
        <a:p>
          <a:endParaRPr lang="es-ES"/>
        </a:p>
      </dgm:t>
    </dgm:pt>
    <dgm:pt modelId="{0A37C532-261F-FB47-855E-BC92D088624C}" type="pres">
      <dgm:prSet presAssocID="{96D51C51-1229-6644-8562-8CBEAB15EA36}" presName="child4group" presStyleCnt="0"/>
      <dgm:spPr/>
      <dgm:t>
        <a:bodyPr/>
        <a:lstStyle/>
        <a:p>
          <a:endParaRPr lang="en-US"/>
        </a:p>
      </dgm:t>
    </dgm:pt>
    <dgm:pt modelId="{DBDAFA11-3334-C045-A8B6-5630AECC4CD0}" type="pres">
      <dgm:prSet presAssocID="{96D51C51-1229-6644-8562-8CBEAB15EA36}" presName="child4" presStyleLbl="bgAcc1" presStyleIdx="3" presStyleCnt="4" custAng="0" custScaleX="112342" custScaleY="156126" custLinFactNeighborX="-41172" custLinFactNeighborY="-50854"/>
      <dgm:spPr/>
      <dgm:t>
        <a:bodyPr/>
        <a:lstStyle/>
        <a:p>
          <a:endParaRPr lang="es-ES"/>
        </a:p>
      </dgm:t>
    </dgm:pt>
    <dgm:pt modelId="{985A4223-55DC-E047-B9C5-1F13EE62251D}" type="pres">
      <dgm:prSet presAssocID="{96D51C51-1229-6644-8562-8CBEAB15EA36}" presName="child4Text" presStyleLbl="bgAcc1" presStyleIdx="3" presStyleCnt="4">
        <dgm:presLayoutVars>
          <dgm:bulletEnabled val="1"/>
        </dgm:presLayoutVars>
      </dgm:prSet>
      <dgm:spPr/>
      <dgm:t>
        <a:bodyPr/>
        <a:lstStyle/>
        <a:p>
          <a:endParaRPr lang="es-ES"/>
        </a:p>
      </dgm:t>
    </dgm:pt>
    <dgm:pt modelId="{589F1666-A1A4-A440-AB36-BD7C4A572466}" type="pres">
      <dgm:prSet presAssocID="{96D51C51-1229-6644-8562-8CBEAB15EA36}" presName="childPlaceholder" presStyleCnt="0"/>
      <dgm:spPr/>
      <dgm:t>
        <a:bodyPr/>
        <a:lstStyle/>
        <a:p>
          <a:endParaRPr lang="en-US"/>
        </a:p>
      </dgm:t>
    </dgm:pt>
    <dgm:pt modelId="{3A02BB65-F245-5646-A895-055690C5F279}" type="pres">
      <dgm:prSet presAssocID="{96D51C51-1229-6644-8562-8CBEAB15EA36}" presName="circle" presStyleCnt="0"/>
      <dgm:spPr/>
      <dgm:t>
        <a:bodyPr/>
        <a:lstStyle/>
        <a:p>
          <a:endParaRPr lang="en-US"/>
        </a:p>
      </dgm:t>
    </dgm:pt>
    <dgm:pt modelId="{A1159763-6AF7-3044-A4EA-51BBB42B8944}" type="pres">
      <dgm:prSet presAssocID="{96D51C51-1229-6644-8562-8CBEAB15EA36}" presName="quadrant1" presStyleLbl="node1" presStyleIdx="0" presStyleCnt="4" custScaleX="106748" custScaleY="108418" custLinFactNeighborX="-20287" custLinFactNeighborY="-4332">
        <dgm:presLayoutVars>
          <dgm:chMax val="1"/>
          <dgm:bulletEnabled val="1"/>
        </dgm:presLayoutVars>
      </dgm:prSet>
      <dgm:spPr/>
      <dgm:t>
        <a:bodyPr/>
        <a:lstStyle/>
        <a:p>
          <a:endParaRPr lang="es-ES"/>
        </a:p>
      </dgm:t>
    </dgm:pt>
    <dgm:pt modelId="{56DD2179-E2AC-6C49-9A18-D9DF66DE9805}" type="pres">
      <dgm:prSet presAssocID="{96D51C51-1229-6644-8562-8CBEAB15EA36}" presName="quadrant2" presStyleLbl="node1" presStyleIdx="1" presStyleCnt="4" custScaleX="106748" custScaleY="108418" custLinFactNeighborX="-20287" custLinFactNeighborY="-4332">
        <dgm:presLayoutVars>
          <dgm:chMax val="1"/>
          <dgm:bulletEnabled val="1"/>
        </dgm:presLayoutVars>
      </dgm:prSet>
      <dgm:spPr/>
      <dgm:t>
        <a:bodyPr/>
        <a:lstStyle/>
        <a:p>
          <a:endParaRPr lang="es-ES"/>
        </a:p>
      </dgm:t>
    </dgm:pt>
    <dgm:pt modelId="{BABAF224-1C13-554D-A09F-47BBC02D8B61}" type="pres">
      <dgm:prSet presAssocID="{96D51C51-1229-6644-8562-8CBEAB15EA36}" presName="quadrant3" presStyleLbl="node1" presStyleIdx="2" presStyleCnt="4" custScaleX="106748" custScaleY="108418" custLinFactNeighborX="-21902" custLinFactNeighborY="-139">
        <dgm:presLayoutVars>
          <dgm:chMax val="1"/>
          <dgm:bulletEnabled val="1"/>
        </dgm:presLayoutVars>
      </dgm:prSet>
      <dgm:spPr/>
      <dgm:t>
        <a:bodyPr/>
        <a:lstStyle/>
        <a:p>
          <a:endParaRPr lang="es-ES"/>
        </a:p>
      </dgm:t>
    </dgm:pt>
    <dgm:pt modelId="{5DC5AE3C-EFE7-EF47-A4D4-EAE9834834DB}" type="pres">
      <dgm:prSet presAssocID="{96D51C51-1229-6644-8562-8CBEAB15EA36}" presName="quadrant4" presStyleLbl="node1" presStyleIdx="3" presStyleCnt="4" custScaleX="106748" custScaleY="108418" custLinFactNeighborX="-21902" custLinFactNeighborY="-139">
        <dgm:presLayoutVars>
          <dgm:chMax val="1"/>
          <dgm:bulletEnabled val="1"/>
        </dgm:presLayoutVars>
      </dgm:prSet>
      <dgm:spPr/>
      <dgm:t>
        <a:bodyPr/>
        <a:lstStyle/>
        <a:p>
          <a:endParaRPr lang="es-ES"/>
        </a:p>
      </dgm:t>
    </dgm:pt>
    <dgm:pt modelId="{401822C1-BFAF-FE48-8A01-2D17549B404E}" type="pres">
      <dgm:prSet presAssocID="{96D51C51-1229-6644-8562-8CBEAB15EA36}" presName="quadrantPlaceholder" presStyleCnt="0"/>
      <dgm:spPr/>
      <dgm:t>
        <a:bodyPr/>
        <a:lstStyle/>
        <a:p>
          <a:endParaRPr lang="en-US"/>
        </a:p>
      </dgm:t>
    </dgm:pt>
    <dgm:pt modelId="{AECCA478-DFC2-0B45-B76A-7CD9E1ADBBF4}" type="pres">
      <dgm:prSet presAssocID="{96D51C51-1229-6644-8562-8CBEAB15EA36}" presName="center1" presStyleLbl="fgShp" presStyleIdx="0" presStyleCnt="2" custLinFactNeighborX="-76145"/>
      <dgm:spPr/>
      <dgm:t>
        <a:bodyPr/>
        <a:lstStyle/>
        <a:p>
          <a:endParaRPr lang="en-US"/>
        </a:p>
      </dgm:t>
    </dgm:pt>
    <dgm:pt modelId="{F4BA28DE-5CD7-F244-973F-38EED71C268E}" type="pres">
      <dgm:prSet presAssocID="{96D51C51-1229-6644-8562-8CBEAB15EA36}" presName="center2" presStyleLbl="fgShp" presStyleIdx="1" presStyleCnt="2" custLinFactNeighborX="-76145"/>
      <dgm:spPr/>
      <dgm:t>
        <a:bodyPr/>
        <a:lstStyle/>
        <a:p>
          <a:endParaRPr lang="en-US"/>
        </a:p>
      </dgm:t>
    </dgm:pt>
  </dgm:ptLst>
  <dgm:cxnLst>
    <dgm:cxn modelId="{429EC551-37AE-B740-9B38-5DC32887E735}" type="presOf" srcId="{FD8F58BD-9D3E-9745-9F57-AB49FDC53066}" destId="{42C7B446-6632-014D-AB9E-5B8B75830F70}" srcOrd="0" destOrd="4" presId="urn:microsoft.com/office/officeart/2005/8/layout/cycle4"/>
    <dgm:cxn modelId="{959F07B8-F478-E748-9589-12B8856CF577}" type="presOf" srcId="{5AF53871-165A-CB47-93BD-A06BB12A1BE6}" destId="{DBDAFA11-3334-C045-A8B6-5630AECC4CD0}" srcOrd="0" destOrd="0" presId="urn:microsoft.com/office/officeart/2005/8/layout/cycle4"/>
    <dgm:cxn modelId="{B0A3BF38-0C63-A54D-96D8-E975643C0983}" srcId="{ADB5BC55-1780-0443-BD73-B3DCA22E97C3}" destId="{FF0793F4-8582-4348-82E1-EDC421E8A5DE}" srcOrd="7" destOrd="0" parTransId="{C2553D5F-AAF5-914A-B174-276E5D213F31}" sibTransId="{A93C0BF2-418A-7D4A-AF52-256B051E5571}"/>
    <dgm:cxn modelId="{3CE58F6B-B462-A942-A2B5-9DB5DD199CB6}" type="presOf" srcId="{973A1F00-C1BA-2C4C-A56F-4BD804714458}" destId="{42C7B446-6632-014D-AB9E-5B8B75830F70}" srcOrd="0" destOrd="5" presId="urn:microsoft.com/office/officeart/2005/8/layout/cycle4"/>
    <dgm:cxn modelId="{DA3C32B3-0A34-E548-956D-FFA06F00A677}" type="presOf" srcId="{AEFF6927-CE37-D247-ABE8-7CF09BD61AA4}" destId="{8F5411B7-D148-B14A-82D3-12078B38A32A}" srcOrd="0" destOrd="1" presId="urn:microsoft.com/office/officeart/2005/8/layout/cycle4"/>
    <dgm:cxn modelId="{0D652A81-688F-F946-B1EC-B7C6E9090CB8}" type="presOf" srcId="{B014B336-95B0-3C40-89E7-2BB5801CA445}" destId="{8F5411B7-D148-B14A-82D3-12078B38A32A}" srcOrd="0" destOrd="2" presId="urn:microsoft.com/office/officeart/2005/8/layout/cycle4"/>
    <dgm:cxn modelId="{DDF7E8E8-5993-EC4C-9C33-F9FCE9791403}" srcId="{ADB5BC55-1780-0443-BD73-B3DCA22E97C3}" destId="{FD8F58BD-9D3E-9745-9F57-AB49FDC53066}" srcOrd="4" destOrd="0" parTransId="{85BABCDB-4DEF-1643-88C6-AE5EB650F7A5}" sibTransId="{440CDDF8-336E-984D-A19A-E724CB881679}"/>
    <dgm:cxn modelId="{BFF71667-6BCA-5347-8F15-3355A1436394}" type="presOf" srcId="{13D538F6-0F80-2C42-ACE8-71D7D982704A}" destId="{A1159763-6AF7-3044-A4EA-51BBB42B8944}" srcOrd="0" destOrd="0" presId="urn:microsoft.com/office/officeart/2005/8/layout/cycle4"/>
    <dgm:cxn modelId="{31E94839-58CF-D745-BCE5-1D11A4D7F5E1}" srcId="{96D51C51-1229-6644-8562-8CBEAB15EA36}" destId="{E7B3DDCD-C36A-FD42-ACC9-020A8666E15D}" srcOrd="2" destOrd="0" parTransId="{8CEF27F3-BD72-D941-8632-E86563FA4D44}" sibTransId="{F7682E00-0E89-A849-90DF-6D9389991962}"/>
    <dgm:cxn modelId="{10859AA4-C9F7-764B-A397-D6DB823AD44C}" type="presOf" srcId="{AEFF6927-CE37-D247-ABE8-7CF09BD61AA4}" destId="{086B2E9E-B4DE-0C4A-B772-ADAE95EF6552}" srcOrd="1" destOrd="1" presId="urn:microsoft.com/office/officeart/2005/8/layout/cycle4"/>
    <dgm:cxn modelId="{DD05A074-3D96-9D49-9F6C-D3C155731E8A}" srcId="{ADB5BC55-1780-0443-BD73-B3DCA22E97C3}" destId="{D59D78C4-E3FD-6645-8B74-D5214B0DCC5D}" srcOrd="3" destOrd="0" parTransId="{614D77B4-C43D-8D45-B9E5-4173A2CDC345}" sibTransId="{D827791E-8C59-DF48-BCC1-B9DB31554F78}"/>
    <dgm:cxn modelId="{202AA272-B969-914E-97BF-CFFA0FF64D4A}" srcId="{ADB5BC55-1780-0443-BD73-B3DCA22E97C3}" destId="{765C72CE-7132-3A4F-8604-DBA2A50FACBD}" srcOrd="6" destOrd="0" parTransId="{F93B6665-E51B-D245-8551-10E3E88FAD2B}" sibTransId="{5A385660-8F39-8549-A7A4-C0BE12B580BC}"/>
    <dgm:cxn modelId="{9F7A4533-3E6E-7344-80E2-3C2BB3385728}" type="presOf" srcId="{8944AD0E-05E1-9144-927C-BE6E258BE07E}" destId="{5DC5AE3C-EFE7-EF47-A4D4-EAE9834834DB}" srcOrd="0" destOrd="0" presId="urn:microsoft.com/office/officeart/2005/8/layout/cycle4"/>
    <dgm:cxn modelId="{2CE92601-6899-D94E-81FD-2184F14F9364}" type="presOf" srcId="{E6F0D490-AFBC-354F-964E-BEC554973ECE}" destId="{42C7B446-6632-014D-AB9E-5B8B75830F70}" srcOrd="0" destOrd="0" presId="urn:microsoft.com/office/officeart/2005/8/layout/cycle4"/>
    <dgm:cxn modelId="{5B4E00D2-9808-5D4F-BA3E-A349C701ACEC}" type="presOf" srcId="{710EB93E-C493-0941-8A5B-97DACD923C67}" destId="{924A5686-EAE8-094B-8DB0-B2F94E7327E2}" srcOrd="1" destOrd="2" presId="urn:microsoft.com/office/officeart/2005/8/layout/cycle4"/>
    <dgm:cxn modelId="{AA0493BA-BFBE-B947-99E8-AF2F03CA8D54}" type="presOf" srcId="{765C72CE-7132-3A4F-8604-DBA2A50FACBD}" destId="{42C7B446-6632-014D-AB9E-5B8B75830F70}" srcOrd="0" destOrd="6" presId="urn:microsoft.com/office/officeart/2005/8/layout/cycle4"/>
    <dgm:cxn modelId="{F71D20DF-1516-AC4D-9105-33AA51BB53C1}" type="presOf" srcId="{D59D78C4-E3FD-6645-8B74-D5214B0DCC5D}" destId="{924A5686-EAE8-094B-8DB0-B2F94E7327E2}" srcOrd="1" destOrd="3" presId="urn:microsoft.com/office/officeart/2005/8/layout/cycle4"/>
    <dgm:cxn modelId="{47336CD1-4D52-B54B-B71B-D280AA937564}" type="presOf" srcId="{5AF53871-165A-CB47-93BD-A06BB12A1BE6}" destId="{985A4223-55DC-E047-B9C5-1F13EE62251D}" srcOrd="1" destOrd="0" presId="urn:microsoft.com/office/officeart/2005/8/layout/cycle4"/>
    <dgm:cxn modelId="{4E9C35B0-F0CB-A540-8DE8-4B7677BC62F3}" type="presOf" srcId="{973A1F00-C1BA-2C4C-A56F-4BD804714458}" destId="{924A5686-EAE8-094B-8DB0-B2F94E7327E2}" srcOrd="1" destOrd="5" presId="urn:microsoft.com/office/officeart/2005/8/layout/cycle4"/>
    <dgm:cxn modelId="{37750A6B-9563-8D4D-879A-06D9D7A64737}" srcId="{ADB5BC55-1780-0443-BD73-B3DCA22E97C3}" destId="{973A1F00-C1BA-2C4C-A56F-4BD804714458}" srcOrd="5" destOrd="0" parTransId="{F1A66F40-4F86-214F-8247-48EE08D81C2F}" sibTransId="{B8447231-64D8-E547-907F-961C3B8FBC34}"/>
    <dgm:cxn modelId="{9BE9BD88-6DC7-8248-AAD8-071150618DFB}" type="presOf" srcId="{BDBA4841-BC81-044E-84F1-632CE82B1B0A}" destId="{8F5411B7-D148-B14A-82D3-12078B38A32A}" srcOrd="0" destOrd="0" presId="urn:microsoft.com/office/officeart/2005/8/layout/cycle4"/>
    <dgm:cxn modelId="{0029AFCA-2CD1-B944-A0FF-3FB0A16553F5}" srcId="{ADB5BC55-1780-0443-BD73-B3DCA22E97C3}" destId="{710EB93E-C493-0941-8A5B-97DACD923C67}" srcOrd="2" destOrd="0" parTransId="{337BB4F0-A6C2-2B4A-B61B-B370C90B2915}" sibTransId="{4F342ACC-FC59-7E41-94D0-C8E33EE8FA24}"/>
    <dgm:cxn modelId="{556C3FFC-81CB-1A4B-BFCB-CC229E285654}" type="presOf" srcId="{C04FAC03-7FBB-154D-B020-F6D4EBE922C0}" destId="{42C7B446-6632-014D-AB9E-5B8B75830F70}" srcOrd="0" destOrd="1" presId="urn:microsoft.com/office/officeart/2005/8/layout/cycle4"/>
    <dgm:cxn modelId="{C966E745-EFD8-7548-80CD-C97BDCF672B2}" type="presOf" srcId="{51A9A17B-C5E4-6348-BB9A-80869D6FB12E}" destId="{C2AD9D9F-6AF9-DA40-9541-55E1BB5A8420}" srcOrd="0" destOrd="0" presId="urn:microsoft.com/office/officeart/2005/8/layout/cycle4"/>
    <dgm:cxn modelId="{5C85D9D7-28D4-D34F-B877-DF069DB33D63}" srcId="{E7B3DDCD-C36A-FD42-ACC9-020A8666E15D}" destId="{51A9A17B-C5E4-6348-BB9A-80869D6FB12E}" srcOrd="0" destOrd="0" parTransId="{D3DBBC4B-4D3C-A34B-B138-1DF1D62F7D3B}" sibTransId="{7CA15727-755A-4E47-9723-9AEA4F4ABA83}"/>
    <dgm:cxn modelId="{BB101E81-8B82-8F4B-BEDF-3443333BD4D0}" type="presOf" srcId="{FF0793F4-8582-4348-82E1-EDC421E8A5DE}" destId="{924A5686-EAE8-094B-8DB0-B2F94E7327E2}" srcOrd="1" destOrd="7" presId="urn:microsoft.com/office/officeart/2005/8/layout/cycle4"/>
    <dgm:cxn modelId="{B3007AE7-1664-D740-B846-61BAD5BDA45D}" type="presOf" srcId="{B014B336-95B0-3C40-89E7-2BB5801CA445}" destId="{086B2E9E-B4DE-0C4A-B772-ADAE95EF6552}" srcOrd="1" destOrd="2" presId="urn:microsoft.com/office/officeart/2005/8/layout/cycle4"/>
    <dgm:cxn modelId="{BEB133A0-A01E-C84E-A885-803521AA0C8F}" srcId="{13D538F6-0F80-2C42-ACE8-71D7D982704A}" destId="{B014B336-95B0-3C40-89E7-2BB5801CA445}" srcOrd="2" destOrd="0" parTransId="{582C92B1-ABF2-8040-8B7C-651E3C51D997}" sibTransId="{D01D4F6C-98B8-DE45-BE38-C8D94CEEEF5C}"/>
    <dgm:cxn modelId="{E01C6020-C348-8749-9020-15E2360FAE5C}" type="presOf" srcId="{C04FAC03-7FBB-154D-B020-F6D4EBE922C0}" destId="{924A5686-EAE8-094B-8DB0-B2F94E7327E2}" srcOrd="1" destOrd="1" presId="urn:microsoft.com/office/officeart/2005/8/layout/cycle4"/>
    <dgm:cxn modelId="{4D038881-16C2-1243-8D5C-2A43AFCAF9CF}" type="presOf" srcId="{710EB93E-C493-0941-8A5B-97DACD923C67}" destId="{42C7B446-6632-014D-AB9E-5B8B75830F70}" srcOrd="0" destOrd="2" presId="urn:microsoft.com/office/officeart/2005/8/layout/cycle4"/>
    <dgm:cxn modelId="{18667EC3-6138-4841-BAB4-6D85DAE0DE76}" srcId="{ADB5BC55-1780-0443-BD73-B3DCA22E97C3}" destId="{C04FAC03-7FBB-154D-B020-F6D4EBE922C0}" srcOrd="1" destOrd="0" parTransId="{FDFDBD6A-F6EE-564D-A269-112808627390}" sibTransId="{8A17A53C-4E28-6D46-B758-638BF78D766A}"/>
    <dgm:cxn modelId="{C57A0386-E039-E14E-ADE4-8141FCB3FA5E}" type="presOf" srcId="{FD8F58BD-9D3E-9745-9F57-AB49FDC53066}" destId="{924A5686-EAE8-094B-8DB0-B2F94E7327E2}" srcOrd="1" destOrd="4" presId="urn:microsoft.com/office/officeart/2005/8/layout/cycle4"/>
    <dgm:cxn modelId="{41D4307A-0284-034B-9463-55EE9AE6BFE7}" srcId="{8944AD0E-05E1-9144-927C-BE6E258BE07E}" destId="{5AF53871-165A-CB47-93BD-A06BB12A1BE6}" srcOrd="0" destOrd="0" parTransId="{525D2364-37FA-3948-8D6B-2FF772A83742}" sibTransId="{86B55EE0-7503-F14A-AB1C-62B577432E88}"/>
    <dgm:cxn modelId="{6120FEAF-6128-2C4A-BE1B-7AE89414A59D}" type="presOf" srcId="{51A9A17B-C5E4-6348-BB9A-80869D6FB12E}" destId="{657DBC26-19A7-1449-9502-EEEFBA7CC1F2}" srcOrd="1" destOrd="0" presId="urn:microsoft.com/office/officeart/2005/8/layout/cycle4"/>
    <dgm:cxn modelId="{3EF7A1E0-0EC2-E742-BBB1-A4E770D20AF8}" srcId="{13D538F6-0F80-2C42-ACE8-71D7D982704A}" destId="{BDBA4841-BC81-044E-84F1-632CE82B1B0A}" srcOrd="0" destOrd="0" parTransId="{6465BE7C-8FAA-8942-966A-46415946DF75}" sibTransId="{475F7626-EE23-064D-8F53-35009A2FD8FE}"/>
    <dgm:cxn modelId="{12B2C3FF-5020-B84D-94A7-C9C5C2148CD9}" srcId="{ADB5BC55-1780-0443-BD73-B3DCA22E97C3}" destId="{E6F0D490-AFBC-354F-964E-BEC554973ECE}" srcOrd="0" destOrd="0" parTransId="{7F041F27-7A8B-5E4A-8439-B4837779E9F0}" sibTransId="{E18F20F0-73D3-F245-AAF7-71F12DAE50A0}"/>
    <dgm:cxn modelId="{9D22693A-1AF0-D442-9D8F-FE0BEC4E75B9}" type="presOf" srcId="{FF0793F4-8582-4348-82E1-EDC421E8A5DE}" destId="{42C7B446-6632-014D-AB9E-5B8B75830F70}" srcOrd="0" destOrd="7" presId="urn:microsoft.com/office/officeart/2005/8/layout/cycle4"/>
    <dgm:cxn modelId="{4CB535C3-0C88-6F4E-8580-36ABAE4E482C}" srcId="{96D51C51-1229-6644-8562-8CBEAB15EA36}" destId="{8944AD0E-05E1-9144-927C-BE6E258BE07E}" srcOrd="3" destOrd="0" parTransId="{8F810C88-1FA7-324B-9161-2D61BFC5B0C4}" sibTransId="{E52DAD7C-7AC8-D54C-8592-7625676D2005}"/>
    <dgm:cxn modelId="{CA48A56F-8C0D-1A43-893A-AE540866CC63}" srcId="{96D51C51-1229-6644-8562-8CBEAB15EA36}" destId="{13D538F6-0F80-2C42-ACE8-71D7D982704A}" srcOrd="0" destOrd="0" parTransId="{C8455A18-7793-1F4B-92DB-28E5E2253DEE}" sibTransId="{9AC887F0-2236-344E-B13E-8235055B44D6}"/>
    <dgm:cxn modelId="{8AA1F627-AFD9-C24A-B6DA-F3C194CCA847}" type="presOf" srcId="{D59D78C4-E3FD-6645-8B74-D5214B0DCC5D}" destId="{42C7B446-6632-014D-AB9E-5B8B75830F70}" srcOrd="0" destOrd="3" presId="urn:microsoft.com/office/officeart/2005/8/layout/cycle4"/>
    <dgm:cxn modelId="{E7C43633-397B-8F48-874E-CE522E98A0CC}" srcId="{96D51C51-1229-6644-8562-8CBEAB15EA36}" destId="{ADB5BC55-1780-0443-BD73-B3DCA22E97C3}" srcOrd="1" destOrd="0" parTransId="{2F3468C2-3E4A-AA47-80C2-00E452AF16DE}" sibTransId="{DFCA9C04-5A3E-4E43-AF3A-23104AFE93D5}"/>
    <dgm:cxn modelId="{5BDB7B54-4119-B24D-A6F9-5050F2084B9B}" type="presOf" srcId="{96D51C51-1229-6644-8562-8CBEAB15EA36}" destId="{F5B7E7E6-CDE6-0A4A-8696-49305F0DB2F2}" srcOrd="0" destOrd="0" presId="urn:microsoft.com/office/officeart/2005/8/layout/cycle4"/>
    <dgm:cxn modelId="{0CB15899-426C-CC4C-B68C-A6B920DB9947}" type="presOf" srcId="{765C72CE-7132-3A4F-8604-DBA2A50FACBD}" destId="{924A5686-EAE8-094B-8DB0-B2F94E7327E2}" srcOrd="1" destOrd="6" presId="urn:microsoft.com/office/officeart/2005/8/layout/cycle4"/>
    <dgm:cxn modelId="{058426C2-19B0-0946-9A82-250E01D9CDE8}" type="presOf" srcId="{E7B3DDCD-C36A-FD42-ACC9-020A8666E15D}" destId="{BABAF224-1C13-554D-A09F-47BBC02D8B61}" srcOrd="0" destOrd="0" presId="urn:microsoft.com/office/officeart/2005/8/layout/cycle4"/>
    <dgm:cxn modelId="{68DE5060-6FB5-3647-9EDF-9200691640DF}" type="presOf" srcId="{ADB5BC55-1780-0443-BD73-B3DCA22E97C3}" destId="{56DD2179-E2AC-6C49-9A18-D9DF66DE9805}" srcOrd="0" destOrd="0" presId="urn:microsoft.com/office/officeart/2005/8/layout/cycle4"/>
    <dgm:cxn modelId="{F6174323-DCDB-9241-B8B9-9467B9053788}" type="presOf" srcId="{E6F0D490-AFBC-354F-964E-BEC554973ECE}" destId="{924A5686-EAE8-094B-8DB0-B2F94E7327E2}" srcOrd="1" destOrd="0" presId="urn:microsoft.com/office/officeart/2005/8/layout/cycle4"/>
    <dgm:cxn modelId="{77601A13-3FF1-8C4B-B20A-859E4B358DC0}" srcId="{13D538F6-0F80-2C42-ACE8-71D7D982704A}" destId="{AEFF6927-CE37-D247-ABE8-7CF09BD61AA4}" srcOrd="1" destOrd="0" parTransId="{DE532DAE-8BE4-394E-81BE-E2C06BD62D1B}" sibTransId="{03DCA8E4-9780-3640-93D7-8395903272BD}"/>
    <dgm:cxn modelId="{7F3DAD82-9684-4E4E-A856-623A1C29F8DB}" type="presOf" srcId="{BDBA4841-BC81-044E-84F1-632CE82B1B0A}" destId="{086B2E9E-B4DE-0C4A-B772-ADAE95EF6552}" srcOrd="1" destOrd="0" presId="urn:microsoft.com/office/officeart/2005/8/layout/cycle4"/>
    <dgm:cxn modelId="{4A1F4496-8B48-7C49-87FC-8EB72357CECC}" type="presParOf" srcId="{F5B7E7E6-CDE6-0A4A-8696-49305F0DB2F2}" destId="{F4681E80-9E35-FB43-A0B8-03D384CD0B48}" srcOrd="0" destOrd="0" presId="urn:microsoft.com/office/officeart/2005/8/layout/cycle4"/>
    <dgm:cxn modelId="{D0DE3C8A-CB52-1A4C-9590-35FA943AA32C}" type="presParOf" srcId="{F4681E80-9E35-FB43-A0B8-03D384CD0B48}" destId="{E892091F-6746-414E-B54D-460FC921270D}" srcOrd="0" destOrd="0" presId="urn:microsoft.com/office/officeart/2005/8/layout/cycle4"/>
    <dgm:cxn modelId="{49FCD786-199A-DC4C-AC86-E926DA489E73}" type="presParOf" srcId="{E892091F-6746-414E-B54D-460FC921270D}" destId="{8F5411B7-D148-B14A-82D3-12078B38A32A}" srcOrd="0" destOrd="0" presId="urn:microsoft.com/office/officeart/2005/8/layout/cycle4"/>
    <dgm:cxn modelId="{45FCE371-75FC-AF44-85E3-723712C28C1F}" type="presParOf" srcId="{E892091F-6746-414E-B54D-460FC921270D}" destId="{086B2E9E-B4DE-0C4A-B772-ADAE95EF6552}" srcOrd="1" destOrd="0" presId="urn:microsoft.com/office/officeart/2005/8/layout/cycle4"/>
    <dgm:cxn modelId="{4E4A96B2-F4C4-5540-8933-6B450B66C04B}" type="presParOf" srcId="{F4681E80-9E35-FB43-A0B8-03D384CD0B48}" destId="{7152B193-057B-8D43-B370-C88CE3953BF7}" srcOrd="1" destOrd="0" presId="urn:microsoft.com/office/officeart/2005/8/layout/cycle4"/>
    <dgm:cxn modelId="{DB5AB68E-C26D-0843-BB7B-53DED2F73E71}" type="presParOf" srcId="{7152B193-057B-8D43-B370-C88CE3953BF7}" destId="{42C7B446-6632-014D-AB9E-5B8B75830F70}" srcOrd="0" destOrd="0" presId="urn:microsoft.com/office/officeart/2005/8/layout/cycle4"/>
    <dgm:cxn modelId="{CDED1B59-8A2D-1343-8091-A96A38873812}" type="presParOf" srcId="{7152B193-057B-8D43-B370-C88CE3953BF7}" destId="{924A5686-EAE8-094B-8DB0-B2F94E7327E2}" srcOrd="1" destOrd="0" presId="urn:microsoft.com/office/officeart/2005/8/layout/cycle4"/>
    <dgm:cxn modelId="{9A32CC07-A8E5-9741-9E6C-D61121555ECF}" type="presParOf" srcId="{F4681E80-9E35-FB43-A0B8-03D384CD0B48}" destId="{156823D4-F0C6-E74D-9353-BB182413212D}" srcOrd="2" destOrd="0" presId="urn:microsoft.com/office/officeart/2005/8/layout/cycle4"/>
    <dgm:cxn modelId="{E38CBBD4-2713-474E-94F1-78E824BE0C33}" type="presParOf" srcId="{156823D4-F0C6-E74D-9353-BB182413212D}" destId="{C2AD9D9F-6AF9-DA40-9541-55E1BB5A8420}" srcOrd="0" destOrd="0" presId="urn:microsoft.com/office/officeart/2005/8/layout/cycle4"/>
    <dgm:cxn modelId="{E470B59E-9080-6244-ABFC-DC41C2E37107}" type="presParOf" srcId="{156823D4-F0C6-E74D-9353-BB182413212D}" destId="{657DBC26-19A7-1449-9502-EEEFBA7CC1F2}" srcOrd="1" destOrd="0" presId="urn:microsoft.com/office/officeart/2005/8/layout/cycle4"/>
    <dgm:cxn modelId="{3D3CA04D-2B7F-3A48-BBD9-E557A34B196D}" type="presParOf" srcId="{F4681E80-9E35-FB43-A0B8-03D384CD0B48}" destId="{0A37C532-261F-FB47-855E-BC92D088624C}" srcOrd="3" destOrd="0" presId="urn:microsoft.com/office/officeart/2005/8/layout/cycle4"/>
    <dgm:cxn modelId="{FDEFDA33-2D63-424D-A31A-CA739A80E214}" type="presParOf" srcId="{0A37C532-261F-FB47-855E-BC92D088624C}" destId="{DBDAFA11-3334-C045-A8B6-5630AECC4CD0}" srcOrd="0" destOrd="0" presId="urn:microsoft.com/office/officeart/2005/8/layout/cycle4"/>
    <dgm:cxn modelId="{AD96E296-FDBB-F542-941F-7D28324C315C}" type="presParOf" srcId="{0A37C532-261F-FB47-855E-BC92D088624C}" destId="{985A4223-55DC-E047-B9C5-1F13EE62251D}" srcOrd="1" destOrd="0" presId="urn:microsoft.com/office/officeart/2005/8/layout/cycle4"/>
    <dgm:cxn modelId="{25ECAB0A-091D-564B-B7A9-42BE49B54525}" type="presParOf" srcId="{F4681E80-9E35-FB43-A0B8-03D384CD0B48}" destId="{589F1666-A1A4-A440-AB36-BD7C4A572466}" srcOrd="4" destOrd="0" presId="urn:microsoft.com/office/officeart/2005/8/layout/cycle4"/>
    <dgm:cxn modelId="{79822A4F-1FB5-E241-8608-D089152CF7CE}" type="presParOf" srcId="{F5B7E7E6-CDE6-0A4A-8696-49305F0DB2F2}" destId="{3A02BB65-F245-5646-A895-055690C5F279}" srcOrd="1" destOrd="0" presId="urn:microsoft.com/office/officeart/2005/8/layout/cycle4"/>
    <dgm:cxn modelId="{83796A03-F71D-C34F-AA78-E14E29593ADB}" type="presParOf" srcId="{3A02BB65-F245-5646-A895-055690C5F279}" destId="{A1159763-6AF7-3044-A4EA-51BBB42B8944}" srcOrd="0" destOrd="0" presId="urn:microsoft.com/office/officeart/2005/8/layout/cycle4"/>
    <dgm:cxn modelId="{019FD7EF-D07A-FD4F-964B-170A353DC0D7}" type="presParOf" srcId="{3A02BB65-F245-5646-A895-055690C5F279}" destId="{56DD2179-E2AC-6C49-9A18-D9DF66DE9805}" srcOrd="1" destOrd="0" presId="urn:microsoft.com/office/officeart/2005/8/layout/cycle4"/>
    <dgm:cxn modelId="{6A5E4F44-9321-C346-A561-FEF99A74B7D3}" type="presParOf" srcId="{3A02BB65-F245-5646-A895-055690C5F279}" destId="{BABAF224-1C13-554D-A09F-47BBC02D8B61}" srcOrd="2" destOrd="0" presId="urn:microsoft.com/office/officeart/2005/8/layout/cycle4"/>
    <dgm:cxn modelId="{CB0C1596-B388-D04E-AF41-8374E6B45DB4}" type="presParOf" srcId="{3A02BB65-F245-5646-A895-055690C5F279}" destId="{5DC5AE3C-EFE7-EF47-A4D4-EAE9834834DB}" srcOrd="3" destOrd="0" presId="urn:microsoft.com/office/officeart/2005/8/layout/cycle4"/>
    <dgm:cxn modelId="{1AA42BBE-126B-DE47-9E6E-4858EA6228B1}" type="presParOf" srcId="{3A02BB65-F245-5646-A895-055690C5F279}" destId="{401822C1-BFAF-FE48-8A01-2D17549B404E}" srcOrd="4" destOrd="0" presId="urn:microsoft.com/office/officeart/2005/8/layout/cycle4"/>
    <dgm:cxn modelId="{DCDF27FC-A777-464D-9490-9F6A6CDDD737}" type="presParOf" srcId="{F5B7E7E6-CDE6-0A4A-8696-49305F0DB2F2}" destId="{AECCA478-DFC2-0B45-B76A-7CD9E1ADBBF4}" srcOrd="2" destOrd="0" presId="urn:microsoft.com/office/officeart/2005/8/layout/cycle4"/>
    <dgm:cxn modelId="{A50AD782-947E-4548-AE49-09517908F7C2}" type="presParOf" srcId="{F5B7E7E6-CDE6-0A4A-8696-49305F0DB2F2}" destId="{F4BA28DE-5CD7-F244-973F-38EED71C268E}"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EFB9DF6-96E6-4964-94CA-95E61FD31839}" type="doc">
      <dgm:prSet loTypeId="urn:microsoft.com/office/officeart/2005/8/layout/vList2" loCatId="list" qsTypeId="urn:microsoft.com/office/officeart/2005/8/quickstyle/simple2" qsCatId="simple" csTypeId="urn:microsoft.com/office/officeart/2005/8/colors/accent4_3" csCatId="accent4" phldr="1"/>
      <dgm:spPr/>
      <dgm:t>
        <a:bodyPr/>
        <a:lstStyle/>
        <a:p>
          <a:endParaRPr lang="es-CO"/>
        </a:p>
      </dgm:t>
    </dgm:pt>
    <dgm:pt modelId="{5B3EE0E1-B87A-4355-BED7-B36D8A165913}">
      <dgm:prSet phldrT="[Texto]" custT="1"/>
      <dgm:spPr/>
      <dgm:t>
        <a:bodyPr/>
        <a:lstStyle/>
        <a:p>
          <a:r>
            <a:rPr lang="es-CO" sz="1600" b="1" smtClean="0">
              <a:solidFill>
                <a:schemeClr val="tx1"/>
              </a:solidFill>
            </a:rPr>
            <a:t>Plan de Acción de Implementación de la ley</a:t>
          </a:r>
          <a:endParaRPr lang="es-CO" sz="1600" b="1" dirty="0">
            <a:solidFill>
              <a:schemeClr val="tx1"/>
            </a:solidFill>
          </a:endParaRPr>
        </a:p>
      </dgm:t>
    </dgm:pt>
    <dgm:pt modelId="{6507D6DE-4391-4B8A-B618-46E085286EA1}" type="parTrans" cxnId="{CF45E5DC-41DD-4807-A97F-AE9B8638B835}">
      <dgm:prSet/>
      <dgm:spPr/>
      <dgm:t>
        <a:bodyPr/>
        <a:lstStyle/>
        <a:p>
          <a:endParaRPr lang="es-CO" sz="1600" b="1">
            <a:solidFill>
              <a:schemeClr val="tx1"/>
            </a:solidFill>
          </a:endParaRPr>
        </a:p>
      </dgm:t>
    </dgm:pt>
    <dgm:pt modelId="{11DA02A2-FDEA-424B-9FD3-CDB504C332A7}" type="sibTrans" cxnId="{CF45E5DC-41DD-4807-A97F-AE9B8638B835}">
      <dgm:prSet/>
      <dgm:spPr/>
      <dgm:t>
        <a:bodyPr/>
        <a:lstStyle/>
        <a:p>
          <a:endParaRPr lang="es-CO" sz="1600" b="1">
            <a:solidFill>
              <a:schemeClr val="tx1"/>
            </a:solidFill>
          </a:endParaRPr>
        </a:p>
      </dgm:t>
    </dgm:pt>
    <dgm:pt modelId="{8671F9A9-E390-48A2-A56C-619E47333742}">
      <dgm:prSet phldrT="[Texto]" custT="1"/>
      <dgm:spPr/>
      <dgm:t>
        <a:bodyPr/>
        <a:lstStyle/>
        <a:p>
          <a:r>
            <a:rPr lang="es-CO" sz="1600" b="1" smtClean="0">
              <a:solidFill>
                <a:schemeClr val="tx1"/>
              </a:solidFill>
            </a:rPr>
            <a:t>Reglamentación y definición y/o ajustes de lineamientos</a:t>
          </a:r>
          <a:endParaRPr lang="es-CO" sz="1600" b="1" dirty="0">
            <a:solidFill>
              <a:schemeClr val="tx1"/>
            </a:solidFill>
          </a:endParaRPr>
        </a:p>
      </dgm:t>
    </dgm:pt>
    <dgm:pt modelId="{496B0243-89A2-42B7-9CC6-E728E7CFE2A1}" type="parTrans" cxnId="{D22ED096-5E0E-41FD-AE9C-CD4D0545D4C2}">
      <dgm:prSet/>
      <dgm:spPr/>
      <dgm:t>
        <a:bodyPr/>
        <a:lstStyle/>
        <a:p>
          <a:endParaRPr lang="es-CO" sz="1600" b="1">
            <a:solidFill>
              <a:schemeClr val="tx1"/>
            </a:solidFill>
          </a:endParaRPr>
        </a:p>
      </dgm:t>
    </dgm:pt>
    <dgm:pt modelId="{D56D5563-F6C7-4445-80EC-15C2E8295573}" type="sibTrans" cxnId="{D22ED096-5E0E-41FD-AE9C-CD4D0545D4C2}">
      <dgm:prSet/>
      <dgm:spPr/>
      <dgm:t>
        <a:bodyPr/>
        <a:lstStyle/>
        <a:p>
          <a:endParaRPr lang="es-CO" sz="1600" b="1">
            <a:solidFill>
              <a:schemeClr val="tx1"/>
            </a:solidFill>
          </a:endParaRPr>
        </a:p>
      </dgm:t>
    </dgm:pt>
    <dgm:pt modelId="{0BA5590F-AFB8-4174-A9FD-64EE73CB7009}">
      <dgm:prSet phldrT="[Texto]" custT="1"/>
      <dgm:spPr/>
      <dgm:t>
        <a:bodyPr/>
        <a:lstStyle/>
        <a:p>
          <a:r>
            <a:rPr lang="es-CO" sz="1600" b="1" smtClean="0">
              <a:solidFill>
                <a:schemeClr val="tx1"/>
              </a:solidFill>
            </a:rPr>
            <a:t>Difusión y acompañamiento para la implementación de la ley</a:t>
          </a:r>
          <a:endParaRPr lang="es-CO" sz="1600" b="1" dirty="0">
            <a:solidFill>
              <a:schemeClr val="tx1"/>
            </a:solidFill>
          </a:endParaRPr>
        </a:p>
      </dgm:t>
    </dgm:pt>
    <dgm:pt modelId="{218BCD6E-6270-4E82-96E7-41156414D642}" type="parTrans" cxnId="{C2D2EFEB-92F7-44C5-8F9B-481E151F256D}">
      <dgm:prSet/>
      <dgm:spPr/>
      <dgm:t>
        <a:bodyPr/>
        <a:lstStyle/>
        <a:p>
          <a:endParaRPr lang="es-CO" sz="1600" b="1">
            <a:solidFill>
              <a:schemeClr val="tx1"/>
            </a:solidFill>
          </a:endParaRPr>
        </a:p>
      </dgm:t>
    </dgm:pt>
    <dgm:pt modelId="{B2FAC7DB-2274-48DA-B499-A12D9FD118A0}" type="sibTrans" cxnId="{C2D2EFEB-92F7-44C5-8F9B-481E151F256D}">
      <dgm:prSet/>
      <dgm:spPr/>
      <dgm:t>
        <a:bodyPr/>
        <a:lstStyle/>
        <a:p>
          <a:endParaRPr lang="es-CO" sz="1600" b="1">
            <a:solidFill>
              <a:schemeClr val="tx1"/>
            </a:solidFill>
          </a:endParaRPr>
        </a:p>
      </dgm:t>
    </dgm:pt>
    <dgm:pt modelId="{9457F325-E8FD-4E87-ABA9-83A81D2807F3}">
      <dgm:prSet phldrT="[Texto]" custT="1"/>
      <dgm:spPr/>
      <dgm:t>
        <a:bodyPr/>
        <a:lstStyle/>
        <a:p>
          <a:r>
            <a:rPr lang="es-CO" sz="1600" b="1" smtClean="0">
              <a:solidFill>
                <a:schemeClr val="tx1"/>
              </a:solidFill>
            </a:rPr>
            <a:t>Implementación de la ley</a:t>
          </a:r>
          <a:endParaRPr lang="es-CO" sz="1600" b="1" dirty="0">
            <a:solidFill>
              <a:schemeClr val="tx1"/>
            </a:solidFill>
          </a:endParaRPr>
        </a:p>
      </dgm:t>
    </dgm:pt>
    <dgm:pt modelId="{2FDBDCEE-5FF3-4123-9876-64D64B3A6E48}" type="parTrans" cxnId="{B3A15A62-5A0C-4035-A992-4C2BCC7F3F82}">
      <dgm:prSet/>
      <dgm:spPr/>
      <dgm:t>
        <a:bodyPr/>
        <a:lstStyle/>
        <a:p>
          <a:endParaRPr lang="es-CO" sz="1600" b="1">
            <a:solidFill>
              <a:schemeClr val="tx1"/>
            </a:solidFill>
          </a:endParaRPr>
        </a:p>
      </dgm:t>
    </dgm:pt>
    <dgm:pt modelId="{511757D7-5D0A-4685-AE6F-7CFDFBE95714}" type="sibTrans" cxnId="{B3A15A62-5A0C-4035-A992-4C2BCC7F3F82}">
      <dgm:prSet/>
      <dgm:spPr/>
      <dgm:t>
        <a:bodyPr/>
        <a:lstStyle/>
        <a:p>
          <a:endParaRPr lang="es-CO" sz="1600" b="1">
            <a:solidFill>
              <a:schemeClr val="tx1"/>
            </a:solidFill>
          </a:endParaRPr>
        </a:p>
      </dgm:t>
    </dgm:pt>
    <dgm:pt modelId="{8F808CD6-DE3C-48F1-9028-0239B7242699}">
      <dgm:prSet phldrT="[Texto]" custT="1"/>
      <dgm:spPr/>
      <dgm:t>
        <a:bodyPr/>
        <a:lstStyle/>
        <a:p>
          <a:r>
            <a:rPr lang="es-CO" sz="1600" b="1" smtClean="0">
              <a:solidFill>
                <a:schemeClr val="tx1"/>
              </a:solidFill>
            </a:rPr>
            <a:t>Vigilancia , control e implementación de garantías para implementación de la ley</a:t>
          </a:r>
          <a:endParaRPr lang="es-CO" sz="1600" b="1" dirty="0">
            <a:solidFill>
              <a:schemeClr val="tx1"/>
            </a:solidFill>
          </a:endParaRPr>
        </a:p>
      </dgm:t>
    </dgm:pt>
    <dgm:pt modelId="{0481A747-0736-40B1-8D37-FFB3836D4B6F}" type="parTrans" cxnId="{36EB010A-4846-466A-A430-5BBEC34EA9FE}">
      <dgm:prSet/>
      <dgm:spPr/>
      <dgm:t>
        <a:bodyPr/>
        <a:lstStyle/>
        <a:p>
          <a:endParaRPr lang="es-CO" sz="1600" b="1">
            <a:solidFill>
              <a:schemeClr val="tx1"/>
            </a:solidFill>
          </a:endParaRPr>
        </a:p>
      </dgm:t>
    </dgm:pt>
    <dgm:pt modelId="{F6D41ABE-58EA-49C4-9429-3C6A9C696BE0}" type="sibTrans" cxnId="{36EB010A-4846-466A-A430-5BBEC34EA9FE}">
      <dgm:prSet/>
      <dgm:spPr/>
      <dgm:t>
        <a:bodyPr/>
        <a:lstStyle/>
        <a:p>
          <a:endParaRPr lang="es-CO" sz="1600" b="1">
            <a:solidFill>
              <a:schemeClr val="tx1"/>
            </a:solidFill>
          </a:endParaRPr>
        </a:p>
      </dgm:t>
    </dgm:pt>
    <dgm:pt modelId="{35FA156F-C6DC-428B-8C83-E2C7173B721F}" type="pres">
      <dgm:prSet presAssocID="{AEFB9DF6-96E6-4964-94CA-95E61FD31839}" presName="linear" presStyleCnt="0">
        <dgm:presLayoutVars>
          <dgm:animLvl val="lvl"/>
          <dgm:resizeHandles val="exact"/>
        </dgm:presLayoutVars>
      </dgm:prSet>
      <dgm:spPr/>
      <dgm:t>
        <a:bodyPr/>
        <a:lstStyle/>
        <a:p>
          <a:endParaRPr lang="es-ES"/>
        </a:p>
      </dgm:t>
    </dgm:pt>
    <dgm:pt modelId="{486DB3D0-9898-41D7-9B1B-654E7D7C35E8}" type="pres">
      <dgm:prSet presAssocID="{5B3EE0E1-B87A-4355-BED7-B36D8A165913}" presName="parentText" presStyleLbl="node1" presStyleIdx="0" presStyleCnt="5" custLinFactY="-35770" custLinFactNeighborY="-100000">
        <dgm:presLayoutVars>
          <dgm:chMax val="0"/>
          <dgm:bulletEnabled val="1"/>
        </dgm:presLayoutVars>
      </dgm:prSet>
      <dgm:spPr/>
      <dgm:t>
        <a:bodyPr/>
        <a:lstStyle/>
        <a:p>
          <a:endParaRPr lang="es-ES"/>
        </a:p>
      </dgm:t>
    </dgm:pt>
    <dgm:pt modelId="{E151F2E8-0E4E-4512-B776-24BC8D1E9868}" type="pres">
      <dgm:prSet presAssocID="{11DA02A2-FDEA-424B-9FD3-CDB504C332A7}" presName="spacer" presStyleCnt="0"/>
      <dgm:spPr/>
      <dgm:t>
        <a:bodyPr/>
        <a:lstStyle/>
        <a:p>
          <a:endParaRPr lang="es-CO"/>
        </a:p>
      </dgm:t>
    </dgm:pt>
    <dgm:pt modelId="{47BC788E-F6E8-4494-A688-CBA55498D3A8}" type="pres">
      <dgm:prSet presAssocID="{8671F9A9-E390-48A2-A56C-619E47333742}" presName="parentText" presStyleLbl="node1" presStyleIdx="1" presStyleCnt="5">
        <dgm:presLayoutVars>
          <dgm:chMax val="0"/>
          <dgm:bulletEnabled val="1"/>
        </dgm:presLayoutVars>
      </dgm:prSet>
      <dgm:spPr/>
      <dgm:t>
        <a:bodyPr/>
        <a:lstStyle/>
        <a:p>
          <a:endParaRPr lang="es-CO"/>
        </a:p>
      </dgm:t>
    </dgm:pt>
    <dgm:pt modelId="{D252E533-1B15-49B2-AEEB-B572C1FCFEEA}" type="pres">
      <dgm:prSet presAssocID="{D56D5563-F6C7-4445-80EC-15C2E8295573}" presName="spacer" presStyleCnt="0"/>
      <dgm:spPr/>
      <dgm:t>
        <a:bodyPr/>
        <a:lstStyle/>
        <a:p>
          <a:endParaRPr lang="es-CO"/>
        </a:p>
      </dgm:t>
    </dgm:pt>
    <dgm:pt modelId="{01A58AA1-AC34-49D1-A9E3-DBEBAC493EDC}" type="pres">
      <dgm:prSet presAssocID="{0BA5590F-AFB8-4174-A9FD-64EE73CB7009}" presName="parentText" presStyleLbl="node1" presStyleIdx="2" presStyleCnt="5">
        <dgm:presLayoutVars>
          <dgm:chMax val="0"/>
          <dgm:bulletEnabled val="1"/>
        </dgm:presLayoutVars>
      </dgm:prSet>
      <dgm:spPr/>
      <dgm:t>
        <a:bodyPr/>
        <a:lstStyle/>
        <a:p>
          <a:endParaRPr lang="es-CO"/>
        </a:p>
      </dgm:t>
    </dgm:pt>
    <dgm:pt modelId="{26BBC027-CE82-4FDC-8F9C-866877953CE0}" type="pres">
      <dgm:prSet presAssocID="{B2FAC7DB-2274-48DA-B499-A12D9FD118A0}" presName="spacer" presStyleCnt="0"/>
      <dgm:spPr/>
      <dgm:t>
        <a:bodyPr/>
        <a:lstStyle/>
        <a:p>
          <a:endParaRPr lang="es-CO"/>
        </a:p>
      </dgm:t>
    </dgm:pt>
    <dgm:pt modelId="{4E83DBA4-9E8F-480A-A33A-5704123EE9BC}" type="pres">
      <dgm:prSet presAssocID="{9457F325-E8FD-4E87-ABA9-83A81D2807F3}" presName="parentText" presStyleLbl="node1" presStyleIdx="3" presStyleCnt="5" custLinFactNeighborX="-1994" custLinFactNeighborY="24661">
        <dgm:presLayoutVars>
          <dgm:chMax val="0"/>
          <dgm:bulletEnabled val="1"/>
        </dgm:presLayoutVars>
      </dgm:prSet>
      <dgm:spPr/>
      <dgm:t>
        <a:bodyPr/>
        <a:lstStyle/>
        <a:p>
          <a:endParaRPr lang="es-CO"/>
        </a:p>
      </dgm:t>
    </dgm:pt>
    <dgm:pt modelId="{A3A8397E-9F31-47BA-8006-53A5925B0C84}" type="pres">
      <dgm:prSet presAssocID="{511757D7-5D0A-4685-AE6F-7CFDFBE95714}" presName="spacer" presStyleCnt="0"/>
      <dgm:spPr/>
      <dgm:t>
        <a:bodyPr/>
        <a:lstStyle/>
        <a:p>
          <a:endParaRPr lang="es-CO"/>
        </a:p>
      </dgm:t>
    </dgm:pt>
    <dgm:pt modelId="{F06B19D9-D575-4B50-9CD4-AD16B59E8AF7}" type="pres">
      <dgm:prSet presAssocID="{8F808CD6-DE3C-48F1-9028-0239B7242699}" presName="parentText" presStyleLbl="node1" presStyleIdx="4" presStyleCnt="5">
        <dgm:presLayoutVars>
          <dgm:chMax val="0"/>
          <dgm:bulletEnabled val="1"/>
        </dgm:presLayoutVars>
      </dgm:prSet>
      <dgm:spPr/>
      <dgm:t>
        <a:bodyPr/>
        <a:lstStyle/>
        <a:p>
          <a:endParaRPr lang="es-CO"/>
        </a:p>
      </dgm:t>
    </dgm:pt>
  </dgm:ptLst>
  <dgm:cxnLst>
    <dgm:cxn modelId="{36EB010A-4846-466A-A430-5BBEC34EA9FE}" srcId="{AEFB9DF6-96E6-4964-94CA-95E61FD31839}" destId="{8F808CD6-DE3C-48F1-9028-0239B7242699}" srcOrd="4" destOrd="0" parTransId="{0481A747-0736-40B1-8D37-FFB3836D4B6F}" sibTransId="{F6D41ABE-58EA-49C4-9429-3C6A9C696BE0}"/>
    <dgm:cxn modelId="{B3A15A62-5A0C-4035-A992-4C2BCC7F3F82}" srcId="{AEFB9DF6-96E6-4964-94CA-95E61FD31839}" destId="{9457F325-E8FD-4E87-ABA9-83A81D2807F3}" srcOrd="3" destOrd="0" parTransId="{2FDBDCEE-5FF3-4123-9876-64D64B3A6E48}" sibTransId="{511757D7-5D0A-4685-AE6F-7CFDFBE95714}"/>
    <dgm:cxn modelId="{73F25706-2604-1C43-9AB2-3065FC16E751}" type="presOf" srcId="{8F808CD6-DE3C-48F1-9028-0239B7242699}" destId="{F06B19D9-D575-4B50-9CD4-AD16B59E8AF7}" srcOrd="0" destOrd="0" presId="urn:microsoft.com/office/officeart/2005/8/layout/vList2"/>
    <dgm:cxn modelId="{6B62D804-317B-6343-9549-58C9D50B2F47}" type="presOf" srcId="{5B3EE0E1-B87A-4355-BED7-B36D8A165913}" destId="{486DB3D0-9898-41D7-9B1B-654E7D7C35E8}" srcOrd="0" destOrd="0" presId="urn:microsoft.com/office/officeart/2005/8/layout/vList2"/>
    <dgm:cxn modelId="{CF45E5DC-41DD-4807-A97F-AE9B8638B835}" srcId="{AEFB9DF6-96E6-4964-94CA-95E61FD31839}" destId="{5B3EE0E1-B87A-4355-BED7-B36D8A165913}" srcOrd="0" destOrd="0" parTransId="{6507D6DE-4391-4B8A-B618-46E085286EA1}" sibTransId="{11DA02A2-FDEA-424B-9FD3-CDB504C332A7}"/>
    <dgm:cxn modelId="{79D4ABFB-1117-DD49-BB82-9DD79B05489E}" type="presOf" srcId="{0BA5590F-AFB8-4174-A9FD-64EE73CB7009}" destId="{01A58AA1-AC34-49D1-A9E3-DBEBAC493EDC}" srcOrd="0" destOrd="0" presId="urn:microsoft.com/office/officeart/2005/8/layout/vList2"/>
    <dgm:cxn modelId="{06C7EB0D-C949-9E46-A264-D90A723037C7}" type="presOf" srcId="{8671F9A9-E390-48A2-A56C-619E47333742}" destId="{47BC788E-F6E8-4494-A688-CBA55498D3A8}" srcOrd="0" destOrd="0" presId="urn:microsoft.com/office/officeart/2005/8/layout/vList2"/>
    <dgm:cxn modelId="{57542E07-6135-1540-B33F-DBAACFE35AF1}" type="presOf" srcId="{9457F325-E8FD-4E87-ABA9-83A81D2807F3}" destId="{4E83DBA4-9E8F-480A-A33A-5704123EE9BC}" srcOrd="0" destOrd="0" presId="urn:microsoft.com/office/officeart/2005/8/layout/vList2"/>
    <dgm:cxn modelId="{C2D2EFEB-92F7-44C5-8F9B-481E151F256D}" srcId="{AEFB9DF6-96E6-4964-94CA-95E61FD31839}" destId="{0BA5590F-AFB8-4174-A9FD-64EE73CB7009}" srcOrd="2" destOrd="0" parTransId="{218BCD6E-6270-4E82-96E7-41156414D642}" sibTransId="{B2FAC7DB-2274-48DA-B499-A12D9FD118A0}"/>
    <dgm:cxn modelId="{D22ED096-5E0E-41FD-AE9C-CD4D0545D4C2}" srcId="{AEFB9DF6-96E6-4964-94CA-95E61FD31839}" destId="{8671F9A9-E390-48A2-A56C-619E47333742}" srcOrd="1" destOrd="0" parTransId="{496B0243-89A2-42B7-9CC6-E728E7CFE2A1}" sibTransId="{D56D5563-F6C7-4445-80EC-15C2E8295573}"/>
    <dgm:cxn modelId="{22CDDDC3-E0B1-0641-A439-8DE4E0F5EBB3}" type="presOf" srcId="{AEFB9DF6-96E6-4964-94CA-95E61FD31839}" destId="{35FA156F-C6DC-428B-8C83-E2C7173B721F}" srcOrd="0" destOrd="0" presId="urn:microsoft.com/office/officeart/2005/8/layout/vList2"/>
    <dgm:cxn modelId="{4EFD1179-5B1D-1E42-8974-D482FEECBD49}" type="presParOf" srcId="{35FA156F-C6DC-428B-8C83-E2C7173B721F}" destId="{486DB3D0-9898-41D7-9B1B-654E7D7C35E8}" srcOrd="0" destOrd="0" presId="urn:microsoft.com/office/officeart/2005/8/layout/vList2"/>
    <dgm:cxn modelId="{7C260BEC-AB5D-C441-A0DF-EBF7B3667D27}" type="presParOf" srcId="{35FA156F-C6DC-428B-8C83-E2C7173B721F}" destId="{E151F2E8-0E4E-4512-B776-24BC8D1E9868}" srcOrd="1" destOrd="0" presId="urn:microsoft.com/office/officeart/2005/8/layout/vList2"/>
    <dgm:cxn modelId="{F755965B-DB2F-1042-ADFD-6D974BE85B18}" type="presParOf" srcId="{35FA156F-C6DC-428B-8C83-E2C7173B721F}" destId="{47BC788E-F6E8-4494-A688-CBA55498D3A8}" srcOrd="2" destOrd="0" presId="urn:microsoft.com/office/officeart/2005/8/layout/vList2"/>
    <dgm:cxn modelId="{25D3E04D-1305-4447-8C87-2E19A2859672}" type="presParOf" srcId="{35FA156F-C6DC-428B-8C83-E2C7173B721F}" destId="{D252E533-1B15-49B2-AEEB-B572C1FCFEEA}" srcOrd="3" destOrd="0" presId="urn:microsoft.com/office/officeart/2005/8/layout/vList2"/>
    <dgm:cxn modelId="{B58ADCB8-9D51-AD40-9406-8BEA3CC64A79}" type="presParOf" srcId="{35FA156F-C6DC-428B-8C83-E2C7173B721F}" destId="{01A58AA1-AC34-49D1-A9E3-DBEBAC493EDC}" srcOrd="4" destOrd="0" presId="urn:microsoft.com/office/officeart/2005/8/layout/vList2"/>
    <dgm:cxn modelId="{A8FDF349-38F8-5A44-8916-5D47B9ED6B88}" type="presParOf" srcId="{35FA156F-C6DC-428B-8C83-E2C7173B721F}" destId="{26BBC027-CE82-4FDC-8F9C-866877953CE0}" srcOrd="5" destOrd="0" presId="urn:microsoft.com/office/officeart/2005/8/layout/vList2"/>
    <dgm:cxn modelId="{E39435CD-8D0C-434E-828D-89F043430BDC}" type="presParOf" srcId="{35FA156F-C6DC-428B-8C83-E2C7173B721F}" destId="{4E83DBA4-9E8F-480A-A33A-5704123EE9BC}" srcOrd="6" destOrd="0" presId="urn:microsoft.com/office/officeart/2005/8/layout/vList2"/>
    <dgm:cxn modelId="{378DC1A4-3CD2-9148-9840-C216C08CCCE0}" type="presParOf" srcId="{35FA156F-C6DC-428B-8C83-E2C7173B721F}" destId="{A3A8397E-9F31-47BA-8006-53A5925B0C84}" srcOrd="7" destOrd="0" presId="urn:microsoft.com/office/officeart/2005/8/layout/vList2"/>
    <dgm:cxn modelId="{FBD7BF25-3118-ED43-8829-C7724EFA11AE}" type="presParOf" srcId="{35FA156F-C6DC-428B-8C83-E2C7173B721F}" destId="{F06B19D9-D575-4B50-9CD4-AD16B59E8AF7}"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EC30A2-9D92-4542-9863-887071174224}" type="doc">
      <dgm:prSet loTypeId="urn:microsoft.com/office/officeart/2005/8/layout/process5" loCatId="process" qsTypeId="urn:microsoft.com/office/officeart/2005/8/quickstyle/simple1" qsCatId="simple" csTypeId="urn:microsoft.com/office/officeart/2005/8/colors/accent4_4" csCatId="accent4" phldr="1"/>
      <dgm:spPr/>
      <dgm:t>
        <a:bodyPr/>
        <a:lstStyle/>
        <a:p>
          <a:endParaRPr lang="es-CO"/>
        </a:p>
      </dgm:t>
    </dgm:pt>
    <dgm:pt modelId="{938B15E7-C752-455E-8559-CFB3E248AF22}">
      <dgm:prSet phldrT="[Texto]" custT="1"/>
      <dgm:spPr/>
      <dgm:t>
        <a:bodyPr/>
        <a:lstStyle/>
        <a:p>
          <a:r>
            <a:rPr lang="es-CO" sz="1400" b="1" smtClean="0">
              <a:solidFill>
                <a:schemeClr val="tx1"/>
              </a:solidFill>
              <a:latin typeface="Century Gothic"/>
              <a:cs typeface="Century Gothic"/>
            </a:rPr>
            <a:t>Iniciativa de proyecto de ley por parte de la “Alianza Más Información, Más Derechos” conformada por organizaciones de la sociedad civil</a:t>
          </a:r>
          <a:endParaRPr lang="es-CO" sz="1400" b="1" dirty="0">
            <a:solidFill>
              <a:schemeClr val="tx1"/>
            </a:solidFill>
            <a:latin typeface="Century Gothic"/>
            <a:cs typeface="Century Gothic"/>
          </a:endParaRPr>
        </a:p>
      </dgm:t>
    </dgm:pt>
    <dgm:pt modelId="{0D85329C-E412-493D-8496-91688E9878F6}" type="parTrans" cxnId="{BEC7DA4D-37A8-413B-9FFC-6DA6DED7544E}">
      <dgm:prSet/>
      <dgm:spPr/>
      <dgm:t>
        <a:bodyPr/>
        <a:lstStyle/>
        <a:p>
          <a:endParaRPr lang="es-CO" sz="1400">
            <a:solidFill>
              <a:schemeClr val="tx1"/>
            </a:solidFill>
          </a:endParaRPr>
        </a:p>
      </dgm:t>
    </dgm:pt>
    <dgm:pt modelId="{9DCEBF37-A24E-40BA-B349-135A9F6F3756}" type="sibTrans" cxnId="{BEC7DA4D-37A8-413B-9FFC-6DA6DED7544E}">
      <dgm:prSet custT="1"/>
      <dgm:spPr/>
      <dgm:t>
        <a:bodyPr/>
        <a:lstStyle/>
        <a:p>
          <a:endParaRPr lang="es-CO" sz="1400">
            <a:solidFill>
              <a:schemeClr val="tx1"/>
            </a:solidFill>
          </a:endParaRPr>
        </a:p>
      </dgm:t>
    </dgm:pt>
    <dgm:pt modelId="{C8B336CB-7F59-4084-B6BB-59A60CD6B7D3}">
      <dgm:prSet phldrT="[Texto]" custT="1"/>
      <dgm:spPr/>
      <dgm:t>
        <a:bodyPr/>
        <a:lstStyle/>
        <a:p>
          <a:r>
            <a:rPr lang="es-CO" sz="1400" b="1" smtClean="0">
              <a:solidFill>
                <a:schemeClr val="tx1"/>
              </a:solidFill>
              <a:latin typeface="Century Gothic"/>
              <a:cs typeface="Century Gothic"/>
            </a:rPr>
            <a:t>Apoyo, acompañamiento y contribuciones por parte del gobierno nacional al proyecto</a:t>
          </a:r>
          <a:endParaRPr lang="es-CO" sz="1400" b="1" dirty="0">
            <a:solidFill>
              <a:schemeClr val="tx1"/>
            </a:solidFill>
            <a:latin typeface="Century Gothic"/>
            <a:cs typeface="Century Gothic"/>
          </a:endParaRPr>
        </a:p>
      </dgm:t>
    </dgm:pt>
    <dgm:pt modelId="{694D4986-DF4B-46B8-8FE4-B65D1793DF50}" type="parTrans" cxnId="{5AFC8E73-E268-45DC-9048-DA62126F3250}">
      <dgm:prSet/>
      <dgm:spPr/>
      <dgm:t>
        <a:bodyPr/>
        <a:lstStyle/>
        <a:p>
          <a:endParaRPr lang="es-CO" sz="1400">
            <a:solidFill>
              <a:schemeClr val="tx1"/>
            </a:solidFill>
          </a:endParaRPr>
        </a:p>
      </dgm:t>
    </dgm:pt>
    <dgm:pt modelId="{D6D4FD97-136A-4F92-A630-A67190DB9116}" type="sibTrans" cxnId="{5AFC8E73-E268-45DC-9048-DA62126F3250}">
      <dgm:prSet custT="1"/>
      <dgm:spPr/>
      <dgm:t>
        <a:bodyPr/>
        <a:lstStyle/>
        <a:p>
          <a:endParaRPr lang="es-CO" sz="1400">
            <a:solidFill>
              <a:schemeClr val="tx1"/>
            </a:solidFill>
          </a:endParaRPr>
        </a:p>
      </dgm:t>
    </dgm:pt>
    <dgm:pt modelId="{E086B3B3-908A-46F6-B28A-45F980A2B60B}">
      <dgm:prSet phldrT="[Texto]" custT="1"/>
      <dgm:spPr/>
      <dgm:t>
        <a:bodyPr/>
        <a:lstStyle/>
        <a:p>
          <a:r>
            <a:rPr lang="es-CO" sz="1400" b="1" smtClean="0">
              <a:solidFill>
                <a:schemeClr val="tx1"/>
              </a:solidFill>
              <a:latin typeface="Century Gothic"/>
              <a:cs typeface="Century Gothic"/>
            </a:rPr>
            <a:t>Inclusión de otros sectores del Estado involucrados en el tema. (DNP, Ministerio del Interior, MinTic, Ministerio Público, Ministerio de Defensa, DAFP, Archivo General, entre otros)</a:t>
          </a:r>
          <a:endParaRPr lang="es-CO" sz="1400" b="1" dirty="0">
            <a:solidFill>
              <a:schemeClr val="tx1"/>
            </a:solidFill>
            <a:latin typeface="Century Gothic"/>
            <a:cs typeface="Century Gothic"/>
          </a:endParaRPr>
        </a:p>
      </dgm:t>
    </dgm:pt>
    <dgm:pt modelId="{6D04BC9A-A5DD-4DA8-A895-03A74D5C8B37}" type="parTrans" cxnId="{813893E3-DA90-4816-AB04-58746F52F4C4}">
      <dgm:prSet/>
      <dgm:spPr/>
      <dgm:t>
        <a:bodyPr/>
        <a:lstStyle/>
        <a:p>
          <a:endParaRPr lang="es-CO" sz="1400">
            <a:solidFill>
              <a:schemeClr val="tx1"/>
            </a:solidFill>
          </a:endParaRPr>
        </a:p>
      </dgm:t>
    </dgm:pt>
    <dgm:pt modelId="{45DA5D9F-8751-4A3D-BA9C-33F42507F07E}" type="sibTrans" cxnId="{813893E3-DA90-4816-AB04-58746F52F4C4}">
      <dgm:prSet custT="1"/>
      <dgm:spPr/>
      <dgm:t>
        <a:bodyPr/>
        <a:lstStyle/>
        <a:p>
          <a:endParaRPr lang="es-CO" sz="1400">
            <a:solidFill>
              <a:schemeClr val="tx1"/>
            </a:solidFill>
          </a:endParaRPr>
        </a:p>
      </dgm:t>
    </dgm:pt>
    <dgm:pt modelId="{C609522D-3A24-4B33-9EE6-8D9C1663F8CE}">
      <dgm:prSet phldrT="[Texto]" custT="1"/>
      <dgm:spPr/>
      <dgm:t>
        <a:bodyPr/>
        <a:lstStyle/>
        <a:p>
          <a:r>
            <a:rPr lang="es-CO" sz="1400" b="1" dirty="0" smtClean="0">
              <a:solidFill>
                <a:schemeClr val="tx1"/>
              </a:solidFill>
              <a:latin typeface="Century Gothic"/>
              <a:cs typeface="Century Gothic"/>
            </a:rPr>
            <a:t>Discusión y aprobación en la rama legislativa</a:t>
          </a:r>
          <a:endParaRPr lang="es-CO" sz="1400" b="1" dirty="0">
            <a:solidFill>
              <a:schemeClr val="tx1"/>
            </a:solidFill>
            <a:latin typeface="Century Gothic"/>
            <a:cs typeface="Century Gothic"/>
          </a:endParaRPr>
        </a:p>
      </dgm:t>
    </dgm:pt>
    <dgm:pt modelId="{F23A3839-8F05-44C5-BD28-426721E9F389}" type="parTrans" cxnId="{9B98288C-EA45-4D43-849C-FB77080C4917}">
      <dgm:prSet/>
      <dgm:spPr/>
      <dgm:t>
        <a:bodyPr/>
        <a:lstStyle/>
        <a:p>
          <a:endParaRPr lang="es-CO" sz="1400">
            <a:solidFill>
              <a:schemeClr val="tx1"/>
            </a:solidFill>
          </a:endParaRPr>
        </a:p>
      </dgm:t>
    </dgm:pt>
    <dgm:pt modelId="{665147E4-F5AD-46F9-BB25-8EE299200286}" type="sibTrans" cxnId="{9B98288C-EA45-4D43-849C-FB77080C4917}">
      <dgm:prSet custT="1"/>
      <dgm:spPr/>
      <dgm:t>
        <a:bodyPr/>
        <a:lstStyle/>
        <a:p>
          <a:endParaRPr lang="es-CO" sz="1400">
            <a:solidFill>
              <a:schemeClr val="tx1"/>
            </a:solidFill>
          </a:endParaRPr>
        </a:p>
      </dgm:t>
    </dgm:pt>
    <dgm:pt modelId="{AF31A92A-F0D8-46F2-9A2B-838A766DF562}">
      <dgm:prSet phldrT="[Texto]" custT="1"/>
      <dgm:spPr/>
      <dgm:t>
        <a:bodyPr/>
        <a:lstStyle/>
        <a:p>
          <a:r>
            <a:rPr lang="es-CO" sz="1400" b="1" smtClean="0">
              <a:solidFill>
                <a:schemeClr val="tx1"/>
              </a:solidFill>
              <a:latin typeface="Century Gothic"/>
              <a:cs typeface="Century Gothic"/>
            </a:rPr>
            <a:t>Revisión del proyecto por parte de la Corte Constitucional</a:t>
          </a:r>
          <a:endParaRPr lang="es-CO" sz="1400" b="1" dirty="0" smtClean="0">
            <a:solidFill>
              <a:schemeClr val="tx1"/>
            </a:solidFill>
            <a:latin typeface="Century Gothic"/>
            <a:cs typeface="Century Gothic"/>
          </a:endParaRPr>
        </a:p>
      </dgm:t>
    </dgm:pt>
    <dgm:pt modelId="{5F2BD419-F3DF-4182-A35B-356C906234A5}" type="parTrans" cxnId="{9C3BFB5B-D088-4159-80D7-119587BD7427}">
      <dgm:prSet/>
      <dgm:spPr/>
      <dgm:t>
        <a:bodyPr/>
        <a:lstStyle/>
        <a:p>
          <a:endParaRPr lang="es-CO" sz="1400">
            <a:solidFill>
              <a:schemeClr val="tx1"/>
            </a:solidFill>
          </a:endParaRPr>
        </a:p>
      </dgm:t>
    </dgm:pt>
    <dgm:pt modelId="{3C1DE541-ED23-4197-988E-A73FD4A3232D}" type="sibTrans" cxnId="{9C3BFB5B-D088-4159-80D7-119587BD7427}">
      <dgm:prSet custT="1"/>
      <dgm:spPr/>
      <dgm:t>
        <a:bodyPr/>
        <a:lstStyle/>
        <a:p>
          <a:endParaRPr lang="es-CO" sz="1400">
            <a:solidFill>
              <a:schemeClr val="tx1"/>
            </a:solidFill>
          </a:endParaRPr>
        </a:p>
      </dgm:t>
    </dgm:pt>
    <dgm:pt modelId="{71521B54-3A39-48EB-9044-3B238696B1AB}">
      <dgm:prSet phldrT="[Texto]" custT="1"/>
      <dgm:spPr/>
      <dgm:t>
        <a:bodyPr/>
        <a:lstStyle/>
        <a:p>
          <a:r>
            <a:rPr lang="es-CO" sz="1400" b="1" dirty="0" smtClean="0">
              <a:solidFill>
                <a:schemeClr val="tx1"/>
              </a:solidFill>
              <a:latin typeface="Century Gothic"/>
              <a:cs typeface="Century Gothic"/>
            </a:rPr>
            <a:t>Sanción de la ley: Marzo 6 de 2014</a:t>
          </a:r>
        </a:p>
      </dgm:t>
    </dgm:pt>
    <dgm:pt modelId="{F62F9158-D619-49AE-916D-E94AB74764F4}" type="parTrans" cxnId="{4EDB296D-E946-4914-8F5D-4C8CBA2EB106}">
      <dgm:prSet/>
      <dgm:spPr/>
      <dgm:t>
        <a:bodyPr/>
        <a:lstStyle/>
        <a:p>
          <a:endParaRPr lang="es-CO" sz="1400">
            <a:solidFill>
              <a:schemeClr val="tx1"/>
            </a:solidFill>
          </a:endParaRPr>
        </a:p>
      </dgm:t>
    </dgm:pt>
    <dgm:pt modelId="{4A30C24E-D84B-41E2-9628-CA97B8C69D7E}" type="sibTrans" cxnId="{4EDB296D-E946-4914-8F5D-4C8CBA2EB106}">
      <dgm:prSet custT="1"/>
      <dgm:spPr/>
      <dgm:t>
        <a:bodyPr/>
        <a:lstStyle/>
        <a:p>
          <a:endParaRPr lang="es-CO" sz="1400">
            <a:solidFill>
              <a:schemeClr val="tx1"/>
            </a:solidFill>
          </a:endParaRPr>
        </a:p>
      </dgm:t>
    </dgm:pt>
    <dgm:pt modelId="{4F9F8035-C867-40EE-B1B2-FB283E731EB6}" type="pres">
      <dgm:prSet presAssocID="{1DEC30A2-9D92-4542-9863-887071174224}" presName="diagram" presStyleCnt="0">
        <dgm:presLayoutVars>
          <dgm:dir/>
          <dgm:resizeHandles val="exact"/>
        </dgm:presLayoutVars>
      </dgm:prSet>
      <dgm:spPr/>
      <dgm:t>
        <a:bodyPr/>
        <a:lstStyle/>
        <a:p>
          <a:endParaRPr lang="es-ES"/>
        </a:p>
      </dgm:t>
    </dgm:pt>
    <dgm:pt modelId="{23819375-0BC3-4985-B795-0C84D0ACF730}" type="pres">
      <dgm:prSet presAssocID="{938B15E7-C752-455E-8559-CFB3E248AF22}" presName="node" presStyleLbl="node1" presStyleIdx="0" presStyleCnt="6" custScaleX="206908" custScaleY="318283" custLinFactNeighborX="-8929" custLinFactNeighborY="12303">
        <dgm:presLayoutVars>
          <dgm:bulletEnabled val="1"/>
        </dgm:presLayoutVars>
      </dgm:prSet>
      <dgm:spPr/>
      <dgm:t>
        <a:bodyPr/>
        <a:lstStyle/>
        <a:p>
          <a:endParaRPr lang="es-CO"/>
        </a:p>
      </dgm:t>
    </dgm:pt>
    <dgm:pt modelId="{DEDC218A-23D6-4297-B8B2-60CF23CD14C6}" type="pres">
      <dgm:prSet presAssocID="{9DCEBF37-A24E-40BA-B349-135A9F6F3756}" presName="sibTrans" presStyleLbl="sibTrans2D1" presStyleIdx="0" presStyleCnt="5"/>
      <dgm:spPr/>
      <dgm:t>
        <a:bodyPr/>
        <a:lstStyle/>
        <a:p>
          <a:endParaRPr lang="es-ES"/>
        </a:p>
      </dgm:t>
    </dgm:pt>
    <dgm:pt modelId="{6736E1BC-8BA2-40F7-A538-613B520E269F}" type="pres">
      <dgm:prSet presAssocID="{9DCEBF37-A24E-40BA-B349-135A9F6F3756}" presName="connectorText" presStyleLbl="sibTrans2D1" presStyleIdx="0" presStyleCnt="5"/>
      <dgm:spPr/>
      <dgm:t>
        <a:bodyPr/>
        <a:lstStyle/>
        <a:p>
          <a:endParaRPr lang="es-ES"/>
        </a:p>
      </dgm:t>
    </dgm:pt>
    <dgm:pt modelId="{EA34B1A7-2138-4915-9CE2-4159CD364F40}" type="pres">
      <dgm:prSet presAssocID="{C8B336CB-7F59-4084-B6BB-59A60CD6B7D3}" presName="node" presStyleLbl="node1" presStyleIdx="1" presStyleCnt="6" custScaleX="200066" custScaleY="284802" custLinFactNeighborX="1984" custLinFactNeighborY="-3112">
        <dgm:presLayoutVars>
          <dgm:bulletEnabled val="1"/>
        </dgm:presLayoutVars>
      </dgm:prSet>
      <dgm:spPr/>
      <dgm:t>
        <a:bodyPr/>
        <a:lstStyle/>
        <a:p>
          <a:endParaRPr lang="es-CO"/>
        </a:p>
      </dgm:t>
    </dgm:pt>
    <dgm:pt modelId="{E6A051F5-424D-4916-9B3D-842AE1D2680B}" type="pres">
      <dgm:prSet presAssocID="{D6D4FD97-136A-4F92-A630-A67190DB9116}" presName="sibTrans" presStyleLbl="sibTrans2D1" presStyleIdx="1" presStyleCnt="5"/>
      <dgm:spPr/>
      <dgm:t>
        <a:bodyPr/>
        <a:lstStyle/>
        <a:p>
          <a:endParaRPr lang="es-ES"/>
        </a:p>
      </dgm:t>
    </dgm:pt>
    <dgm:pt modelId="{F7D4289B-5E3F-45CF-BA33-2E4FB694559F}" type="pres">
      <dgm:prSet presAssocID="{D6D4FD97-136A-4F92-A630-A67190DB9116}" presName="connectorText" presStyleLbl="sibTrans2D1" presStyleIdx="1" presStyleCnt="5"/>
      <dgm:spPr/>
      <dgm:t>
        <a:bodyPr/>
        <a:lstStyle/>
        <a:p>
          <a:endParaRPr lang="es-ES"/>
        </a:p>
      </dgm:t>
    </dgm:pt>
    <dgm:pt modelId="{7F43CE9F-AE02-471A-8514-FCA2BB0DC1F0}" type="pres">
      <dgm:prSet presAssocID="{E086B3B3-908A-46F6-B28A-45F980A2B60B}" presName="node" presStyleLbl="node1" presStyleIdx="2" presStyleCnt="6" custScaleX="260659" custScaleY="326107" custLinFactX="100000" custLinFactNeighborX="109171" custLinFactNeighborY="-12248">
        <dgm:presLayoutVars>
          <dgm:bulletEnabled val="1"/>
        </dgm:presLayoutVars>
      </dgm:prSet>
      <dgm:spPr/>
      <dgm:t>
        <a:bodyPr/>
        <a:lstStyle/>
        <a:p>
          <a:endParaRPr lang="es-CO"/>
        </a:p>
      </dgm:t>
    </dgm:pt>
    <dgm:pt modelId="{72C1621B-B6DF-4AB7-BAE9-D3F3E9DF86DC}" type="pres">
      <dgm:prSet presAssocID="{45DA5D9F-8751-4A3D-BA9C-33F42507F07E}" presName="sibTrans" presStyleLbl="sibTrans2D1" presStyleIdx="2" presStyleCnt="5"/>
      <dgm:spPr/>
      <dgm:t>
        <a:bodyPr/>
        <a:lstStyle/>
        <a:p>
          <a:endParaRPr lang="es-ES"/>
        </a:p>
      </dgm:t>
    </dgm:pt>
    <dgm:pt modelId="{47582F10-FBF1-4C36-AFCC-0A37BDF45079}" type="pres">
      <dgm:prSet presAssocID="{45DA5D9F-8751-4A3D-BA9C-33F42507F07E}" presName="connectorText" presStyleLbl="sibTrans2D1" presStyleIdx="2" presStyleCnt="5"/>
      <dgm:spPr/>
      <dgm:t>
        <a:bodyPr/>
        <a:lstStyle/>
        <a:p>
          <a:endParaRPr lang="es-ES"/>
        </a:p>
      </dgm:t>
    </dgm:pt>
    <dgm:pt modelId="{A665039D-3E2A-4664-A7A3-FBAED5168D3A}" type="pres">
      <dgm:prSet presAssocID="{C609522D-3A24-4B33-9EE6-8D9C1663F8CE}" presName="node" presStyleLbl="node1" presStyleIdx="3" presStyleCnt="6" custScaleX="162681" custScaleY="192490" custLinFactNeighborX="-26174" custLinFactNeighborY="-22812">
        <dgm:presLayoutVars>
          <dgm:bulletEnabled val="1"/>
        </dgm:presLayoutVars>
      </dgm:prSet>
      <dgm:spPr/>
      <dgm:t>
        <a:bodyPr/>
        <a:lstStyle/>
        <a:p>
          <a:endParaRPr lang="es-CO"/>
        </a:p>
      </dgm:t>
    </dgm:pt>
    <dgm:pt modelId="{010C95C8-F282-4ADD-B3A9-95F09C0394E1}" type="pres">
      <dgm:prSet presAssocID="{665147E4-F5AD-46F9-BB25-8EE299200286}" presName="sibTrans" presStyleLbl="sibTrans2D1" presStyleIdx="3" presStyleCnt="5"/>
      <dgm:spPr/>
      <dgm:t>
        <a:bodyPr/>
        <a:lstStyle/>
        <a:p>
          <a:endParaRPr lang="es-ES"/>
        </a:p>
      </dgm:t>
    </dgm:pt>
    <dgm:pt modelId="{B8A70D31-6BFF-4A67-BF8F-7F7B4919613E}" type="pres">
      <dgm:prSet presAssocID="{665147E4-F5AD-46F9-BB25-8EE299200286}" presName="connectorText" presStyleLbl="sibTrans2D1" presStyleIdx="3" presStyleCnt="5"/>
      <dgm:spPr/>
      <dgm:t>
        <a:bodyPr/>
        <a:lstStyle/>
        <a:p>
          <a:endParaRPr lang="es-ES"/>
        </a:p>
      </dgm:t>
    </dgm:pt>
    <dgm:pt modelId="{D75B7053-93E2-4B59-948E-924267C645D0}" type="pres">
      <dgm:prSet presAssocID="{AF31A92A-F0D8-46F2-9A2B-838A766DF562}" presName="node" presStyleLbl="node1" presStyleIdx="4" presStyleCnt="6" custScaleX="162681" custScaleY="192490" custLinFactNeighborX="-86166" custLinFactNeighborY="-26876">
        <dgm:presLayoutVars>
          <dgm:bulletEnabled val="1"/>
        </dgm:presLayoutVars>
      </dgm:prSet>
      <dgm:spPr/>
      <dgm:t>
        <a:bodyPr/>
        <a:lstStyle/>
        <a:p>
          <a:endParaRPr lang="es-CO"/>
        </a:p>
      </dgm:t>
    </dgm:pt>
    <dgm:pt modelId="{F4681905-26BD-4BB2-95E6-DA6C15D07AF7}" type="pres">
      <dgm:prSet presAssocID="{3C1DE541-ED23-4197-988E-A73FD4A3232D}" presName="sibTrans" presStyleLbl="sibTrans2D1" presStyleIdx="4" presStyleCnt="5"/>
      <dgm:spPr/>
      <dgm:t>
        <a:bodyPr/>
        <a:lstStyle/>
        <a:p>
          <a:endParaRPr lang="es-ES"/>
        </a:p>
      </dgm:t>
    </dgm:pt>
    <dgm:pt modelId="{1D2962C5-5E3E-49C6-93CB-B7E2384286CF}" type="pres">
      <dgm:prSet presAssocID="{3C1DE541-ED23-4197-988E-A73FD4A3232D}" presName="connectorText" presStyleLbl="sibTrans2D1" presStyleIdx="4" presStyleCnt="5"/>
      <dgm:spPr/>
      <dgm:t>
        <a:bodyPr/>
        <a:lstStyle/>
        <a:p>
          <a:endParaRPr lang="es-ES"/>
        </a:p>
      </dgm:t>
    </dgm:pt>
    <dgm:pt modelId="{7CF1CAC8-D02C-4F55-A3B9-D1B53A3FEB6F}" type="pres">
      <dgm:prSet presAssocID="{71521B54-3A39-48EB-9044-3B238696B1AB}" presName="node" presStyleLbl="node1" presStyleIdx="5" presStyleCnt="6" custScaleX="187465" custScaleY="149573" custLinFactX="-20796" custLinFactNeighborX="-100000" custLinFactNeighborY="-28017">
        <dgm:presLayoutVars>
          <dgm:bulletEnabled val="1"/>
        </dgm:presLayoutVars>
      </dgm:prSet>
      <dgm:spPr/>
      <dgm:t>
        <a:bodyPr/>
        <a:lstStyle/>
        <a:p>
          <a:endParaRPr lang="es-ES"/>
        </a:p>
      </dgm:t>
    </dgm:pt>
  </dgm:ptLst>
  <dgm:cxnLst>
    <dgm:cxn modelId="{5FEC0FBE-BECB-9545-8E7B-CF43CAB9A271}" type="presOf" srcId="{9DCEBF37-A24E-40BA-B349-135A9F6F3756}" destId="{6736E1BC-8BA2-40F7-A538-613B520E269F}" srcOrd="1" destOrd="0" presId="urn:microsoft.com/office/officeart/2005/8/layout/process5"/>
    <dgm:cxn modelId="{93473D1A-2858-2B42-BDFA-D0BD2B3AC8AD}" type="presOf" srcId="{45DA5D9F-8751-4A3D-BA9C-33F42507F07E}" destId="{47582F10-FBF1-4C36-AFCC-0A37BDF45079}" srcOrd="1" destOrd="0" presId="urn:microsoft.com/office/officeart/2005/8/layout/process5"/>
    <dgm:cxn modelId="{989FDBA1-5425-0945-8256-CAC3D8F4507E}" type="presOf" srcId="{45DA5D9F-8751-4A3D-BA9C-33F42507F07E}" destId="{72C1621B-B6DF-4AB7-BAE9-D3F3E9DF86DC}" srcOrd="0" destOrd="0" presId="urn:microsoft.com/office/officeart/2005/8/layout/process5"/>
    <dgm:cxn modelId="{6252C4FA-0C30-B244-A0E6-FC96BF9CAEF2}" type="presOf" srcId="{71521B54-3A39-48EB-9044-3B238696B1AB}" destId="{7CF1CAC8-D02C-4F55-A3B9-D1B53A3FEB6F}" srcOrd="0" destOrd="0" presId="urn:microsoft.com/office/officeart/2005/8/layout/process5"/>
    <dgm:cxn modelId="{4463AFD0-F1A9-074A-934F-3825E67E8E2B}" type="presOf" srcId="{1DEC30A2-9D92-4542-9863-887071174224}" destId="{4F9F8035-C867-40EE-B1B2-FB283E731EB6}" srcOrd="0" destOrd="0" presId="urn:microsoft.com/office/officeart/2005/8/layout/process5"/>
    <dgm:cxn modelId="{95F5A885-0239-A14D-8C04-91F303A0F1B7}" type="presOf" srcId="{665147E4-F5AD-46F9-BB25-8EE299200286}" destId="{010C95C8-F282-4ADD-B3A9-95F09C0394E1}" srcOrd="0" destOrd="0" presId="urn:microsoft.com/office/officeart/2005/8/layout/process5"/>
    <dgm:cxn modelId="{D899CE80-6F0B-9840-90EB-8D4E37205AF2}" type="presOf" srcId="{9DCEBF37-A24E-40BA-B349-135A9F6F3756}" destId="{DEDC218A-23D6-4297-B8B2-60CF23CD14C6}" srcOrd="0" destOrd="0" presId="urn:microsoft.com/office/officeart/2005/8/layout/process5"/>
    <dgm:cxn modelId="{E29C7EA6-4CCB-E74E-9645-C3C5C53F2B0C}" type="presOf" srcId="{C8B336CB-7F59-4084-B6BB-59A60CD6B7D3}" destId="{EA34B1A7-2138-4915-9CE2-4159CD364F40}" srcOrd="0" destOrd="0" presId="urn:microsoft.com/office/officeart/2005/8/layout/process5"/>
    <dgm:cxn modelId="{4EDB296D-E946-4914-8F5D-4C8CBA2EB106}" srcId="{1DEC30A2-9D92-4542-9863-887071174224}" destId="{71521B54-3A39-48EB-9044-3B238696B1AB}" srcOrd="5" destOrd="0" parTransId="{F62F9158-D619-49AE-916D-E94AB74764F4}" sibTransId="{4A30C24E-D84B-41E2-9628-CA97B8C69D7E}"/>
    <dgm:cxn modelId="{D438DC80-1FE5-AD42-8B0C-FED5B451C987}" type="presOf" srcId="{E086B3B3-908A-46F6-B28A-45F980A2B60B}" destId="{7F43CE9F-AE02-471A-8514-FCA2BB0DC1F0}" srcOrd="0" destOrd="0" presId="urn:microsoft.com/office/officeart/2005/8/layout/process5"/>
    <dgm:cxn modelId="{C02F15D5-6380-EF4B-9018-6C01DC7D051A}" type="presOf" srcId="{C609522D-3A24-4B33-9EE6-8D9C1663F8CE}" destId="{A665039D-3E2A-4664-A7A3-FBAED5168D3A}" srcOrd="0" destOrd="0" presId="urn:microsoft.com/office/officeart/2005/8/layout/process5"/>
    <dgm:cxn modelId="{813893E3-DA90-4816-AB04-58746F52F4C4}" srcId="{1DEC30A2-9D92-4542-9863-887071174224}" destId="{E086B3B3-908A-46F6-B28A-45F980A2B60B}" srcOrd="2" destOrd="0" parTransId="{6D04BC9A-A5DD-4DA8-A895-03A74D5C8B37}" sibTransId="{45DA5D9F-8751-4A3D-BA9C-33F42507F07E}"/>
    <dgm:cxn modelId="{7BA0FD3F-7DC0-D14E-B2AA-DB0D8CD00635}" type="presOf" srcId="{665147E4-F5AD-46F9-BB25-8EE299200286}" destId="{B8A70D31-6BFF-4A67-BF8F-7F7B4919613E}" srcOrd="1" destOrd="0" presId="urn:microsoft.com/office/officeart/2005/8/layout/process5"/>
    <dgm:cxn modelId="{9B98288C-EA45-4D43-849C-FB77080C4917}" srcId="{1DEC30A2-9D92-4542-9863-887071174224}" destId="{C609522D-3A24-4B33-9EE6-8D9C1663F8CE}" srcOrd="3" destOrd="0" parTransId="{F23A3839-8F05-44C5-BD28-426721E9F389}" sibTransId="{665147E4-F5AD-46F9-BB25-8EE299200286}"/>
    <dgm:cxn modelId="{5AFC8E73-E268-45DC-9048-DA62126F3250}" srcId="{1DEC30A2-9D92-4542-9863-887071174224}" destId="{C8B336CB-7F59-4084-B6BB-59A60CD6B7D3}" srcOrd="1" destOrd="0" parTransId="{694D4986-DF4B-46B8-8FE4-B65D1793DF50}" sibTransId="{D6D4FD97-136A-4F92-A630-A67190DB9116}"/>
    <dgm:cxn modelId="{04EDFE39-E757-9143-AD3F-F9838F37BA73}" type="presOf" srcId="{D6D4FD97-136A-4F92-A630-A67190DB9116}" destId="{F7D4289B-5E3F-45CF-BA33-2E4FB694559F}" srcOrd="1" destOrd="0" presId="urn:microsoft.com/office/officeart/2005/8/layout/process5"/>
    <dgm:cxn modelId="{88C18565-8AB4-A544-958F-E5CB571728AD}" type="presOf" srcId="{AF31A92A-F0D8-46F2-9A2B-838A766DF562}" destId="{D75B7053-93E2-4B59-948E-924267C645D0}" srcOrd="0" destOrd="0" presId="urn:microsoft.com/office/officeart/2005/8/layout/process5"/>
    <dgm:cxn modelId="{BEC7DA4D-37A8-413B-9FFC-6DA6DED7544E}" srcId="{1DEC30A2-9D92-4542-9863-887071174224}" destId="{938B15E7-C752-455E-8559-CFB3E248AF22}" srcOrd="0" destOrd="0" parTransId="{0D85329C-E412-493D-8496-91688E9878F6}" sibTransId="{9DCEBF37-A24E-40BA-B349-135A9F6F3756}"/>
    <dgm:cxn modelId="{427B31AB-8DB8-8144-9F49-8A5DFCE9D45D}" type="presOf" srcId="{D6D4FD97-136A-4F92-A630-A67190DB9116}" destId="{E6A051F5-424D-4916-9B3D-842AE1D2680B}" srcOrd="0" destOrd="0" presId="urn:microsoft.com/office/officeart/2005/8/layout/process5"/>
    <dgm:cxn modelId="{B15865BA-6060-0F40-9F09-52005A2BC508}" type="presOf" srcId="{3C1DE541-ED23-4197-988E-A73FD4A3232D}" destId="{1D2962C5-5E3E-49C6-93CB-B7E2384286CF}" srcOrd="1" destOrd="0" presId="urn:microsoft.com/office/officeart/2005/8/layout/process5"/>
    <dgm:cxn modelId="{9C3BFB5B-D088-4159-80D7-119587BD7427}" srcId="{1DEC30A2-9D92-4542-9863-887071174224}" destId="{AF31A92A-F0D8-46F2-9A2B-838A766DF562}" srcOrd="4" destOrd="0" parTransId="{5F2BD419-F3DF-4182-A35B-356C906234A5}" sibTransId="{3C1DE541-ED23-4197-988E-A73FD4A3232D}"/>
    <dgm:cxn modelId="{1C2564E7-8120-5249-8D43-58595F6BFF4B}" type="presOf" srcId="{938B15E7-C752-455E-8559-CFB3E248AF22}" destId="{23819375-0BC3-4985-B795-0C84D0ACF730}" srcOrd="0" destOrd="0" presId="urn:microsoft.com/office/officeart/2005/8/layout/process5"/>
    <dgm:cxn modelId="{8D65BDF1-5B64-7D49-BC11-B5A7355FF422}" type="presOf" srcId="{3C1DE541-ED23-4197-988E-A73FD4A3232D}" destId="{F4681905-26BD-4BB2-95E6-DA6C15D07AF7}" srcOrd="0" destOrd="0" presId="urn:microsoft.com/office/officeart/2005/8/layout/process5"/>
    <dgm:cxn modelId="{08ED0790-5EE6-3E48-A3F9-58AE4DCD1BBA}" type="presParOf" srcId="{4F9F8035-C867-40EE-B1B2-FB283E731EB6}" destId="{23819375-0BC3-4985-B795-0C84D0ACF730}" srcOrd="0" destOrd="0" presId="urn:microsoft.com/office/officeart/2005/8/layout/process5"/>
    <dgm:cxn modelId="{331FCB3C-4850-0D41-8076-ACBA85FACECD}" type="presParOf" srcId="{4F9F8035-C867-40EE-B1B2-FB283E731EB6}" destId="{DEDC218A-23D6-4297-B8B2-60CF23CD14C6}" srcOrd="1" destOrd="0" presId="urn:microsoft.com/office/officeart/2005/8/layout/process5"/>
    <dgm:cxn modelId="{C7B709A6-C64F-7B4C-B76A-E14832B20A38}" type="presParOf" srcId="{DEDC218A-23D6-4297-B8B2-60CF23CD14C6}" destId="{6736E1BC-8BA2-40F7-A538-613B520E269F}" srcOrd="0" destOrd="0" presId="urn:microsoft.com/office/officeart/2005/8/layout/process5"/>
    <dgm:cxn modelId="{822F7270-AA34-524A-85F9-A768C02CF569}" type="presParOf" srcId="{4F9F8035-C867-40EE-B1B2-FB283E731EB6}" destId="{EA34B1A7-2138-4915-9CE2-4159CD364F40}" srcOrd="2" destOrd="0" presId="urn:microsoft.com/office/officeart/2005/8/layout/process5"/>
    <dgm:cxn modelId="{FB8D60D3-5020-DE4A-A01B-87B15B2143CB}" type="presParOf" srcId="{4F9F8035-C867-40EE-B1B2-FB283E731EB6}" destId="{E6A051F5-424D-4916-9B3D-842AE1D2680B}" srcOrd="3" destOrd="0" presId="urn:microsoft.com/office/officeart/2005/8/layout/process5"/>
    <dgm:cxn modelId="{1B96E48E-740D-6B47-B849-C588E15D873F}" type="presParOf" srcId="{E6A051F5-424D-4916-9B3D-842AE1D2680B}" destId="{F7D4289B-5E3F-45CF-BA33-2E4FB694559F}" srcOrd="0" destOrd="0" presId="urn:microsoft.com/office/officeart/2005/8/layout/process5"/>
    <dgm:cxn modelId="{261411A2-687A-B047-B777-53D68F28CEA6}" type="presParOf" srcId="{4F9F8035-C867-40EE-B1B2-FB283E731EB6}" destId="{7F43CE9F-AE02-471A-8514-FCA2BB0DC1F0}" srcOrd="4" destOrd="0" presId="urn:microsoft.com/office/officeart/2005/8/layout/process5"/>
    <dgm:cxn modelId="{4F08912D-0127-534D-A0FC-EC330EC81EA8}" type="presParOf" srcId="{4F9F8035-C867-40EE-B1B2-FB283E731EB6}" destId="{72C1621B-B6DF-4AB7-BAE9-D3F3E9DF86DC}" srcOrd="5" destOrd="0" presId="urn:microsoft.com/office/officeart/2005/8/layout/process5"/>
    <dgm:cxn modelId="{BD0013A5-9D07-9C4B-BF08-2749CE4D50C2}" type="presParOf" srcId="{72C1621B-B6DF-4AB7-BAE9-D3F3E9DF86DC}" destId="{47582F10-FBF1-4C36-AFCC-0A37BDF45079}" srcOrd="0" destOrd="0" presId="urn:microsoft.com/office/officeart/2005/8/layout/process5"/>
    <dgm:cxn modelId="{444E0A72-88D4-9343-B992-D1B4D0ABBE83}" type="presParOf" srcId="{4F9F8035-C867-40EE-B1B2-FB283E731EB6}" destId="{A665039D-3E2A-4664-A7A3-FBAED5168D3A}" srcOrd="6" destOrd="0" presId="urn:microsoft.com/office/officeart/2005/8/layout/process5"/>
    <dgm:cxn modelId="{69003F2F-081C-E444-8F3B-9557A0E5FA56}" type="presParOf" srcId="{4F9F8035-C867-40EE-B1B2-FB283E731EB6}" destId="{010C95C8-F282-4ADD-B3A9-95F09C0394E1}" srcOrd="7" destOrd="0" presId="urn:microsoft.com/office/officeart/2005/8/layout/process5"/>
    <dgm:cxn modelId="{148F5F8A-4B70-6D4E-A95D-54B067FD33F0}" type="presParOf" srcId="{010C95C8-F282-4ADD-B3A9-95F09C0394E1}" destId="{B8A70D31-6BFF-4A67-BF8F-7F7B4919613E}" srcOrd="0" destOrd="0" presId="urn:microsoft.com/office/officeart/2005/8/layout/process5"/>
    <dgm:cxn modelId="{50152524-AAB3-7D4A-8965-29889B4D2426}" type="presParOf" srcId="{4F9F8035-C867-40EE-B1B2-FB283E731EB6}" destId="{D75B7053-93E2-4B59-948E-924267C645D0}" srcOrd="8" destOrd="0" presId="urn:microsoft.com/office/officeart/2005/8/layout/process5"/>
    <dgm:cxn modelId="{16509643-1E8F-B24D-8643-F9F05FE05E94}" type="presParOf" srcId="{4F9F8035-C867-40EE-B1B2-FB283E731EB6}" destId="{F4681905-26BD-4BB2-95E6-DA6C15D07AF7}" srcOrd="9" destOrd="0" presId="urn:microsoft.com/office/officeart/2005/8/layout/process5"/>
    <dgm:cxn modelId="{E2058573-9C67-544F-B29D-25D1EB1EA1A2}" type="presParOf" srcId="{F4681905-26BD-4BB2-95E6-DA6C15D07AF7}" destId="{1D2962C5-5E3E-49C6-93CB-B7E2384286CF}" srcOrd="0" destOrd="0" presId="urn:microsoft.com/office/officeart/2005/8/layout/process5"/>
    <dgm:cxn modelId="{539BA3FA-521E-6946-AD74-826293FEC1FE}" type="presParOf" srcId="{4F9F8035-C867-40EE-B1B2-FB283E731EB6}" destId="{7CF1CAC8-D02C-4F55-A3B9-D1B53A3FEB6F}"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030A5B-E1BE-ED45-8A15-1E0A5BFA4E96}" type="doc">
      <dgm:prSet loTypeId="urn:microsoft.com/office/officeart/2008/layout/VerticalCircleList" loCatId="" qsTypeId="urn:microsoft.com/office/officeart/2005/8/quickstyle/simple4" qsCatId="simple" csTypeId="urn:microsoft.com/office/officeart/2005/8/colors/accent5_3" csCatId="accent5" phldr="1"/>
      <dgm:spPr/>
      <dgm:t>
        <a:bodyPr/>
        <a:lstStyle/>
        <a:p>
          <a:endParaRPr lang="es-ES"/>
        </a:p>
      </dgm:t>
    </dgm:pt>
    <dgm:pt modelId="{A0065B7C-0DB9-504D-B8C7-9F4874DE1E07}">
      <dgm:prSet custT="1"/>
      <dgm:spPr/>
      <dgm:t>
        <a:bodyPr/>
        <a:lstStyle/>
        <a:p>
          <a:pPr rtl="0"/>
          <a:r>
            <a:rPr lang="es-CO" sz="1600" dirty="0" smtClean="0"/>
            <a:t>Generar una cultura de la Transparencia y motivar desempeños probos: Inhibe y disuade de malas prácticas.</a:t>
          </a:r>
          <a:endParaRPr lang="es-ES" sz="1600" b="1" dirty="0">
            <a:latin typeface="Century Gothic"/>
            <a:cs typeface="Century Gothic"/>
          </a:endParaRPr>
        </a:p>
      </dgm:t>
    </dgm:pt>
    <dgm:pt modelId="{B9CC3259-DC24-4840-8E83-0AB491FC4075}" type="parTrans" cxnId="{E8C825E4-FF1B-8945-948D-B9BE6B91DFB8}">
      <dgm:prSet/>
      <dgm:spPr/>
      <dgm:t>
        <a:bodyPr/>
        <a:lstStyle/>
        <a:p>
          <a:endParaRPr lang="es-ES" sz="1600" b="1">
            <a:latin typeface="Century Gothic"/>
            <a:cs typeface="Century Gothic"/>
          </a:endParaRPr>
        </a:p>
      </dgm:t>
    </dgm:pt>
    <dgm:pt modelId="{035EB412-5863-A642-B80D-B9E86D2C3DD7}" type="sibTrans" cxnId="{E8C825E4-FF1B-8945-948D-B9BE6B91DFB8}">
      <dgm:prSet/>
      <dgm:spPr/>
      <dgm:t>
        <a:bodyPr/>
        <a:lstStyle/>
        <a:p>
          <a:endParaRPr lang="es-ES" sz="1600" b="1">
            <a:latin typeface="Century Gothic"/>
            <a:cs typeface="Century Gothic"/>
          </a:endParaRPr>
        </a:p>
      </dgm:t>
    </dgm:pt>
    <dgm:pt modelId="{546883A3-A63F-9A46-83CF-6BDCB8272347}">
      <dgm:prSet custT="1"/>
      <dgm:spPr/>
      <dgm:t>
        <a:bodyPr/>
        <a:lstStyle/>
        <a:p>
          <a:pPr rtl="0"/>
          <a:r>
            <a:rPr lang="es-CO" sz="1600" dirty="0" smtClean="0"/>
            <a:t>Generar una cultura de servicio al ciudadano por parte del servidor público, superando la cultura del secreto.</a:t>
          </a:r>
          <a:endParaRPr lang="es-CO" sz="1600" b="1" dirty="0">
            <a:latin typeface="Century Gothic"/>
            <a:cs typeface="Century Gothic"/>
          </a:endParaRPr>
        </a:p>
      </dgm:t>
    </dgm:pt>
    <dgm:pt modelId="{8C7778E7-C6FD-3241-BB84-C2C7D3D731D7}" type="parTrans" cxnId="{F7BABA6F-ABB0-3743-A4A8-7E0D5E7A997D}">
      <dgm:prSet/>
      <dgm:spPr/>
      <dgm:t>
        <a:bodyPr/>
        <a:lstStyle/>
        <a:p>
          <a:endParaRPr lang="es-ES" sz="1600" b="1">
            <a:latin typeface="Century Gothic"/>
            <a:cs typeface="Century Gothic"/>
          </a:endParaRPr>
        </a:p>
      </dgm:t>
    </dgm:pt>
    <dgm:pt modelId="{F14F8C9B-A466-C943-BA94-E51E7611BE7F}" type="sibTrans" cxnId="{F7BABA6F-ABB0-3743-A4A8-7E0D5E7A997D}">
      <dgm:prSet/>
      <dgm:spPr/>
      <dgm:t>
        <a:bodyPr/>
        <a:lstStyle/>
        <a:p>
          <a:endParaRPr lang="es-ES" sz="1600" b="1">
            <a:latin typeface="Century Gothic"/>
            <a:cs typeface="Century Gothic"/>
          </a:endParaRPr>
        </a:p>
      </dgm:t>
    </dgm:pt>
    <dgm:pt modelId="{6B8B9B9A-DE3C-BF42-8EFF-0B3FAC89856A}">
      <dgm:prSet custT="1"/>
      <dgm:spPr/>
      <dgm:t>
        <a:bodyPr/>
        <a:lstStyle/>
        <a:p>
          <a:pPr rtl="0"/>
          <a:r>
            <a:rPr lang="es-CO" sz="1600" dirty="0" smtClean="0"/>
            <a:t>Mejorar la eficiencia y la modernización de la gestión pública.</a:t>
          </a:r>
          <a:endParaRPr lang="es-CO" sz="1600" b="1" dirty="0">
            <a:latin typeface="Century Gothic"/>
            <a:cs typeface="Century Gothic"/>
          </a:endParaRPr>
        </a:p>
      </dgm:t>
    </dgm:pt>
    <dgm:pt modelId="{955E2B7E-A5CB-CE42-A187-4CC351FED51D}" type="parTrans" cxnId="{18C7E7E3-1F58-5B42-B68E-E694C6BC0BEA}">
      <dgm:prSet/>
      <dgm:spPr/>
      <dgm:t>
        <a:bodyPr/>
        <a:lstStyle/>
        <a:p>
          <a:endParaRPr lang="en-US"/>
        </a:p>
      </dgm:t>
    </dgm:pt>
    <dgm:pt modelId="{9DD825FC-FA8F-134E-95BC-2446DB357788}" type="sibTrans" cxnId="{18C7E7E3-1F58-5B42-B68E-E694C6BC0BEA}">
      <dgm:prSet/>
      <dgm:spPr/>
      <dgm:t>
        <a:bodyPr/>
        <a:lstStyle/>
        <a:p>
          <a:endParaRPr lang="en-US"/>
        </a:p>
      </dgm:t>
    </dgm:pt>
    <dgm:pt modelId="{13BA4756-7A02-AB4A-A446-33F28E9AD6E6}">
      <dgm:prSet custT="1"/>
      <dgm:spPr/>
      <dgm:t>
        <a:bodyPr/>
        <a:lstStyle/>
        <a:p>
          <a:pPr rtl="0"/>
          <a:r>
            <a:rPr lang="es-CO" sz="1600" dirty="0" smtClean="0"/>
            <a:t>Potenciar la participación ciudadana</a:t>
          </a:r>
          <a:endParaRPr lang="es-CO" sz="1600" b="1" dirty="0">
            <a:latin typeface="Century Gothic"/>
            <a:cs typeface="Century Gothic"/>
          </a:endParaRPr>
        </a:p>
      </dgm:t>
    </dgm:pt>
    <dgm:pt modelId="{13E7D957-41D5-FD4C-87B8-7A20CD4E2AA3}" type="parTrans" cxnId="{3ECC5256-1FA5-744E-829A-B57765F2DE6D}">
      <dgm:prSet/>
      <dgm:spPr/>
      <dgm:t>
        <a:bodyPr/>
        <a:lstStyle/>
        <a:p>
          <a:endParaRPr lang="en-US"/>
        </a:p>
      </dgm:t>
    </dgm:pt>
    <dgm:pt modelId="{CC8CE90D-6937-D14B-9B0E-BC9E713AAD16}" type="sibTrans" cxnId="{3ECC5256-1FA5-744E-829A-B57765F2DE6D}">
      <dgm:prSet/>
      <dgm:spPr/>
      <dgm:t>
        <a:bodyPr/>
        <a:lstStyle/>
        <a:p>
          <a:endParaRPr lang="en-US"/>
        </a:p>
      </dgm:t>
    </dgm:pt>
    <dgm:pt modelId="{104E28C3-7731-0B4F-AD8F-03CF64F00422}" type="pres">
      <dgm:prSet presAssocID="{39030A5B-E1BE-ED45-8A15-1E0A5BFA4E96}" presName="Name0" presStyleCnt="0">
        <dgm:presLayoutVars>
          <dgm:dir/>
        </dgm:presLayoutVars>
      </dgm:prSet>
      <dgm:spPr/>
      <dgm:t>
        <a:bodyPr/>
        <a:lstStyle/>
        <a:p>
          <a:endParaRPr lang="es-ES"/>
        </a:p>
      </dgm:t>
    </dgm:pt>
    <dgm:pt modelId="{A18225D9-38A6-AD45-9265-BC065CE60757}" type="pres">
      <dgm:prSet presAssocID="{A0065B7C-0DB9-504D-B8C7-9F4874DE1E07}" presName="noChildren" presStyleCnt="0"/>
      <dgm:spPr/>
    </dgm:pt>
    <dgm:pt modelId="{EDAE81BD-188D-4B47-82DC-8ED2FDEBE674}" type="pres">
      <dgm:prSet presAssocID="{A0065B7C-0DB9-504D-B8C7-9F4874DE1E07}" presName="gap" presStyleCnt="0"/>
      <dgm:spPr/>
    </dgm:pt>
    <dgm:pt modelId="{4CF75059-F6D9-3D42-8163-B3E020D59F8F}" type="pres">
      <dgm:prSet presAssocID="{A0065B7C-0DB9-504D-B8C7-9F4874DE1E07}" presName="medCircle2" presStyleLbl="vennNode1" presStyleIdx="0" presStyleCnt="4" custLinFactNeighborX="-37417" custLinFactNeighborY="-97837"/>
      <dgm:spPr/>
    </dgm:pt>
    <dgm:pt modelId="{CEC76A44-DDB5-0043-A3BE-07CA0976651C}" type="pres">
      <dgm:prSet presAssocID="{A0065B7C-0DB9-504D-B8C7-9F4874DE1E07}" presName="txLvlOnly1" presStyleLbl="revTx" presStyleIdx="0" presStyleCnt="4" custScaleY="163379" custLinFactNeighborX="8129" custLinFactNeighborY="-65139"/>
      <dgm:spPr/>
      <dgm:t>
        <a:bodyPr/>
        <a:lstStyle/>
        <a:p>
          <a:endParaRPr lang="es-ES"/>
        </a:p>
      </dgm:t>
    </dgm:pt>
    <dgm:pt modelId="{EA95BC64-1C59-F747-8DA0-05701BC6A143}" type="pres">
      <dgm:prSet presAssocID="{546883A3-A63F-9A46-83CF-6BDCB8272347}" presName="noChildren" presStyleCnt="0"/>
      <dgm:spPr/>
    </dgm:pt>
    <dgm:pt modelId="{2CAD9AD8-019B-C346-BF98-431BD58AECE5}" type="pres">
      <dgm:prSet presAssocID="{546883A3-A63F-9A46-83CF-6BDCB8272347}" presName="gap" presStyleCnt="0"/>
      <dgm:spPr/>
    </dgm:pt>
    <dgm:pt modelId="{F0D2DE3C-341D-384D-8E2D-B190DA17B9E0}" type="pres">
      <dgm:prSet presAssocID="{546883A3-A63F-9A46-83CF-6BDCB8272347}" presName="medCircle2" presStyleLbl="vennNode1" presStyleIdx="1" presStyleCnt="4" custLinFactNeighborX="-26517" custLinFactNeighborY="-74687"/>
      <dgm:spPr/>
    </dgm:pt>
    <dgm:pt modelId="{03CCB011-4E56-1047-8972-B2FD9C451D87}" type="pres">
      <dgm:prSet presAssocID="{546883A3-A63F-9A46-83CF-6BDCB8272347}" presName="txLvlOnly1" presStyleLbl="revTx" presStyleIdx="1" presStyleCnt="4" custScaleY="174223" custLinFactNeighborX="56" custLinFactNeighborY="-37575"/>
      <dgm:spPr/>
      <dgm:t>
        <a:bodyPr/>
        <a:lstStyle/>
        <a:p>
          <a:endParaRPr lang="es-ES"/>
        </a:p>
      </dgm:t>
    </dgm:pt>
    <dgm:pt modelId="{C7A563D6-938A-6D4B-A816-7D26662D5C95}" type="pres">
      <dgm:prSet presAssocID="{6B8B9B9A-DE3C-BF42-8EFF-0B3FAC89856A}" presName="noChildren" presStyleCnt="0"/>
      <dgm:spPr/>
    </dgm:pt>
    <dgm:pt modelId="{E4FB6CFD-8AAE-D645-BB9A-D3F0D07BB6B0}" type="pres">
      <dgm:prSet presAssocID="{6B8B9B9A-DE3C-BF42-8EFF-0B3FAC89856A}" presName="gap" presStyleCnt="0"/>
      <dgm:spPr/>
    </dgm:pt>
    <dgm:pt modelId="{D469CD5C-8CC6-DA46-93D0-483135FCA8F8}" type="pres">
      <dgm:prSet presAssocID="{6B8B9B9A-DE3C-BF42-8EFF-0B3FAC89856A}" presName="medCircle2" presStyleLbl="vennNode1" presStyleIdx="2" presStyleCnt="4" custLinFactNeighborX="-26518" custLinFactNeighborY="-58500"/>
      <dgm:spPr/>
    </dgm:pt>
    <dgm:pt modelId="{76FB22E5-68D2-0D4E-AA9E-7E58FA72BCB2}" type="pres">
      <dgm:prSet presAssocID="{6B8B9B9A-DE3C-BF42-8EFF-0B3FAC89856A}" presName="txLvlOnly1" presStyleLbl="revTx" presStyleIdx="2" presStyleCnt="4" custLinFactNeighborX="56" custLinFactNeighborY="-33968"/>
      <dgm:spPr/>
      <dgm:t>
        <a:bodyPr/>
        <a:lstStyle/>
        <a:p>
          <a:endParaRPr lang="en-US"/>
        </a:p>
      </dgm:t>
    </dgm:pt>
    <dgm:pt modelId="{9C314486-FDAB-0C48-9F6B-16D96DC38487}" type="pres">
      <dgm:prSet presAssocID="{13BA4756-7A02-AB4A-A446-33F28E9AD6E6}" presName="noChildren" presStyleCnt="0"/>
      <dgm:spPr/>
    </dgm:pt>
    <dgm:pt modelId="{93E7466B-28DB-B648-85B2-6D1EA078F4E8}" type="pres">
      <dgm:prSet presAssocID="{13BA4756-7A02-AB4A-A446-33F28E9AD6E6}" presName="gap" presStyleCnt="0"/>
      <dgm:spPr/>
    </dgm:pt>
    <dgm:pt modelId="{98E9807B-4212-9F4C-999E-D6572B4C668A}" type="pres">
      <dgm:prSet presAssocID="{13BA4756-7A02-AB4A-A446-33F28E9AD6E6}" presName="medCircle2" presStyleLbl="vennNode1" presStyleIdx="3" presStyleCnt="4" custLinFactNeighborX="-26518" custLinFactNeighborY="-30194"/>
      <dgm:spPr/>
    </dgm:pt>
    <dgm:pt modelId="{EE824C80-770B-304E-9267-455310DC68A5}" type="pres">
      <dgm:prSet presAssocID="{13BA4756-7A02-AB4A-A446-33F28E9AD6E6}" presName="txLvlOnly1" presStyleLbl="revTx" presStyleIdx="3" presStyleCnt="4" custLinFactNeighborX="56" custLinFactNeighborY="-31905"/>
      <dgm:spPr/>
      <dgm:t>
        <a:bodyPr/>
        <a:lstStyle/>
        <a:p>
          <a:endParaRPr lang="en-US"/>
        </a:p>
      </dgm:t>
    </dgm:pt>
  </dgm:ptLst>
  <dgm:cxnLst>
    <dgm:cxn modelId="{E8C825E4-FF1B-8945-948D-B9BE6B91DFB8}" srcId="{39030A5B-E1BE-ED45-8A15-1E0A5BFA4E96}" destId="{A0065B7C-0DB9-504D-B8C7-9F4874DE1E07}" srcOrd="0" destOrd="0" parTransId="{B9CC3259-DC24-4840-8E83-0AB491FC4075}" sibTransId="{035EB412-5863-A642-B80D-B9E86D2C3DD7}"/>
    <dgm:cxn modelId="{C599C0E8-5993-A94D-BF0C-35522F40BB48}" type="presOf" srcId="{39030A5B-E1BE-ED45-8A15-1E0A5BFA4E96}" destId="{104E28C3-7731-0B4F-AD8F-03CF64F00422}" srcOrd="0" destOrd="0" presId="urn:microsoft.com/office/officeart/2008/layout/VerticalCircleList"/>
    <dgm:cxn modelId="{F7BABA6F-ABB0-3743-A4A8-7E0D5E7A997D}" srcId="{39030A5B-E1BE-ED45-8A15-1E0A5BFA4E96}" destId="{546883A3-A63F-9A46-83CF-6BDCB8272347}" srcOrd="1" destOrd="0" parTransId="{8C7778E7-C6FD-3241-BB84-C2C7D3D731D7}" sibTransId="{F14F8C9B-A466-C943-BA94-E51E7611BE7F}"/>
    <dgm:cxn modelId="{2D1B56DE-2D57-0F46-A236-896FD1347885}" type="presOf" srcId="{13BA4756-7A02-AB4A-A446-33F28E9AD6E6}" destId="{EE824C80-770B-304E-9267-455310DC68A5}" srcOrd="0" destOrd="0" presId="urn:microsoft.com/office/officeart/2008/layout/VerticalCircleList"/>
    <dgm:cxn modelId="{F3049B97-680A-8B48-82A4-9AE18368A665}" type="presOf" srcId="{A0065B7C-0DB9-504D-B8C7-9F4874DE1E07}" destId="{CEC76A44-DDB5-0043-A3BE-07CA0976651C}" srcOrd="0" destOrd="0" presId="urn:microsoft.com/office/officeart/2008/layout/VerticalCircleList"/>
    <dgm:cxn modelId="{18C7E7E3-1F58-5B42-B68E-E694C6BC0BEA}" srcId="{39030A5B-E1BE-ED45-8A15-1E0A5BFA4E96}" destId="{6B8B9B9A-DE3C-BF42-8EFF-0B3FAC89856A}" srcOrd="2" destOrd="0" parTransId="{955E2B7E-A5CB-CE42-A187-4CC351FED51D}" sibTransId="{9DD825FC-FA8F-134E-95BC-2446DB357788}"/>
    <dgm:cxn modelId="{87097E4B-049E-2E42-BDAA-1F5B483C6B1C}" type="presOf" srcId="{6B8B9B9A-DE3C-BF42-8EFF-0B3FAC89856A}" destId="{76FB22E5-68D2-0D4E-AA9E-7E58FA72BCB2}" srcOrd="0" destOrd="0" presId="urn:microsoft.com/office/officeart/2008/layout/VerticalCircleList"/>
    <dgm:cxn modelId="{3ECC5256-1FA5-744E-829A-B57765F2DE6D}" srcId="{39030A5B-E1BE-ED45-8A15-1E0A5BFA4E96}" destId="{13BA4756-7A02-AB4A-A446-33F28E9AD6E6}" srcOrd="3" destOrd="0" parTransId="{13E7D957-41D5-FD4C-87B8-7A20CD4E2AA3}" sibTransId="{CC8CE90D-6937-D14B-9B0E-BC9E713AAD16}"/>
    <dgm:cxn modelId="{FDB9CEE6-FFDD-9347-A11E-46C237FEBD20}" type="presOf" srcId="{546883A3-A63F-9A46-83CF-6BDCB8272347}" destId="{03CCB011-4E56-1047-8972-B2FD9C451D87}" srcOrd="0" destOrd="0" presId="urn:microsoft.com/office/officeart/2008/layout/VerticalCircleList"/>
    <dgm:cxn modelId="{CC594F93-73E4-E142-848D-676C81C0DC33}" type="presParOf" srcId="{104E28C3-7731-0B4F-AD8F-03CF64F00422}" destId="{A18225D9-38A6-AD45-9265-BC065CE60757}" srcOrd="0" destOrd="0" presId="urn:microsoft.com/office/officeart/2008/layout/VerticalCircleList"/>
    <dgm:cxn modelId="{47C82DD1-279A-F74C-ACD4-6681699A34E0}" type="presParOf" srcId="{A18225D9-38A6-AD45-9265-BC065CE60757}" destId="{EDAE81BD-188D-4B47-82DC-8ED2FDEBE674}" srcOrd="0" destOrd="0" presId="urn:microsoft.com/office/officeart/2008/layout/VerticalCircleList"/>
    <dgm:cxn modelId="{317F2391-9A61-124F-A067-D2BA467000E4}" type="presParOf" srcId="{A18225D9-38A6-AD45-9265-BC065CE60757}" destId="{4CF75059-F6D9-3D42-8163-B3E020D59F8F}" srcOrd="1" destOrd="0" presId="urn:microsoft.com/office/officeart/2008/layout/VerticalCircleList"/>
    <dgm:cxn modelId="{BA0822B9-90A3-B64F-9290-25993C986EC1}" type="presParOf" srcId="{A18225D9-38A6-AD45-9265-BC065CE60757}" destId="{CEC76A44-DDB5-0043-A3BE-07CA0976651C}" srcOrd="2" destOrd="0" presId="urn:microsoft.com/office/officeart/2008/layout/VerticalCircleList"/>
    <dgm:cxn modelId="{8888C146-113B-0841-BCFB-BE1746F2EE7F}" type="presParOf" srcId="{104E28C3-7731-0B4F-AD8F-03CF64F00422}" destId="{EA95BC64-1C59-F747-8DA0-05701BC6A143}" srcOrd="1" destOrd="0" presId="urn:microsoft.com/office/officeart/2008/layout/VerticalCircleList"/>
    <dgm:cxn modelId="{6BD7C79B-1E4B-694C-949E-757B0C095F30}" type="presParOf" srcId="{EA95BC64-1C59-F747-8DA0-05701BC6A143}" destId="{2CAD9AD8-019B-C346-BF98-431BD58AECE5}" srcOrd="0" destOrd="0" presId="urn:microsoft.com/office/officeart/2008/layout/VerticalCircleList"/>
    <dgm:cxn modelId="{964B1933-AAF4-4449-88F7-BCD58A0D6711}" type="presParOf" srcId="{EA95BC64-1C59-F747-8DA0-05701BC6A143}" destId="{F0D2DE3C-341D-384D-8E2D-B190DA17B9E0}" srcOrd="1" destOrd="0" presId="urn:microsoft.com/office/officeart/2008/layout/VerticalCircleList"/>
    <dgm:cxn modelId="{07FE350B-3618-3B46-973C-946FCEA3FE6C}" type="presParOf" srcId="{EA95BC64-1C59-F747-8DA0-05701BC6A143}" destId="{03CCB011-4E56-1047-8972-B2FD9C451D87}" srcOrd="2" destOrd="0" presId="urn:microsoft.com/office/officeart/2008/layout/VerticalCircleList"/>
    <dgm:cxn modelId="{E27C1C7A-7515-E647-B245-D20E3899CC6B}" type="presParOf" srcId="{104E28C3-7731-0B4F-AD8F-03CF64F00422}" destId="{C7A563D6-938A-6D4B-A816-7D26662D5C95}" srcOrd="2" destOrd="0" presId="urn:microsoft.com/office/officeart/2008/layout/VerticalCircleList"/>
    <dgm:cxn modelId="{923E4154-BD21-E246-BED6-2B5092F2617D}" type="presParOf" srcId="{C7A563D6-938A-6D4B-A816-7D26662D5C95}" destId="{E4FB6CFD-8AAE-D645-BB9A-D3F0D07BB6B0}" srcOrd="0" destOrd="0" presId="urn:microsoft.com/office/officeart/2008/layout/VerticalCircleList"/>
    <dgm:cxn modelId="{82840BCA-0E0E-CC47-875C-519F9DB0F077}" type="presParOf" srcId="{C7A563D6-938A-6D4B-A816-7D26662D5C95}" destId="{D469CD5C-8CC6-DA46-93D0-483135FCA8F8}" srcOrd="1" destOrd="0" presId="urn:microsoft.com/office/officeart/2008/layout/VerticalCircleList"/>
    <dgm:cxn modelId="{B3A34898-2CF5-A84F-A86B-A77AD9547FF0}" type="presParOf" srcId="{C7A563D6-938A-6D4B-A816-7D26662D5C95}" destId="{76FB22E5-68D2-0D4E-AA9E-7E58FA72BCB2}" srcOrd="2" destOrd="0" presId="urn:microsoft.com/office/officeart/2008/layout/VerticalCircleList"/>
    <dgm:cxn modelId="{B3BEED19-A841-5C46-B2A7-7DEF847D2C6D}" type="presParOf" srcId="{104E28C3-7731-0B4F-AD8F-03CF64F00422}" destId="{9C314486-FDAB-0C48-9F6B-16D96DC38487}" srcOrd="3" destOrd="0" presId="urn:microsoft.com/office/officeart/2008/layout/VerticalCircleList"/>
    <dgm:cxn modelId="{5ADC8F7B-4186-F44F-A575-803765CE6D57}" type="presParOf" srcId="{9C314486-FDAB-0C48-9F6B-16D96DC38487}" destId="{93E7466B-28DB-B648-85B2-6D1EA078F4E8}" srcOrd="0" destOrd="0" presId="urn:microsoft.com/office/officeart/2008/layout/VerticalCircleList"/>
    <dgm:cxn modelId="{B2479ACB-83E5-CA49-89AC-F8DD53BFB3E7}" type="presParOf" srcId="{9C314486-FDAB-0C48-9F6B-16D96DC38487}" destId="{98E9807B-4212-9F4C-999E-D6572B4C668A}" srcOrd="1" destOrd="0" presId="urn:microsoft.com/office/officeart/2008/layout/VerticalCircleList"/>
    <dgm:cxn modelId="{AED9152B-A35C-0243-B60B-B40D76CE65A0}" type="presParOf" srcId="{9C314486-FDAB-0C48-9F6B-16D96DC38487}" destId="{EE824C80-770B-304E-9267-455310DC68A5}"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030A5B-E1BE-ED45-8A15-1E0A5BFA4E96}" type="doc">
      <dgm:prSet loTypeId="urn:microsoft.com/office/officeart/2008/layout/VerticalCircleList" loCatId="" qsTypeId="urn:microsoft.com/office/officeart/2005/8/quickstyle/simple4" qsCatId="simple" csTypeId="urn:microsoft.com/office/officeart/2005/8/colors/accent5_3" csCatId="accent5" phldr="1"/>
      <dgm:spPr/>
      <dgm:t>
        <a:bodyPr/>
        <a:lstStyle/>
        <a:p>
          <a:endParaRPr lang="es-ES"/>
        </a:p>
      </dgm:t>
    </dgm:pt>
    <dgm:pt modelId="{A0065B7C-0DB9-504D-B8C7-9F4874DE1E07}">
      <dgm:prSet custT="1"/>
      <dgm:spPr/>
      <dgm:t>
        <a:bodyPr/>
        <a:lstStyle/>
        <a:p>
          <a:pPr rtl="0"/>
          <a:r>
            <a:rPr lang="es-CO" sz="1600" dirty="0" smtClean="0"/>
            <a:t>Favorece el control  social respecto de los actos de la administración.</a:t>
          </a:r>
          <a:endParaRPr lang="es-ES" sz="1600" b="1" dirty="0">
            <a:latin typeface="Century Gothic"/>
            <a:cs typeface="Century Gothic"/>
          </a:endParaRPr>
        </a:p>
      </dgm:t>
    </dgm:pt>
    <dgm:pt modelId="{B9CC3259-DC24-4840-8E83-0AB491FC4075}" type="parTrans" cxnId="{E8C825E4-FF1B-8945-948D-B9BE6B91DFB8}">
      <dgm:prSet/>
      <dgm:spPr/>
      <dgm:t>
        <a:bodyPr/>
        <a:lstStyle/>
        <a:p>
          <a:endParaRPr lang="es-ES" sz="1600" b="1">
            <a:latin typeface="Century Gothic"/>
            <a:cs typeface="Century Gothic"/>
          </a:endParaRPr>
        </a:p>
      </dgm:t>
    </dgm:pt>
    <dgm:pt modelId="{035EB412-5863-A642-B80D-B9E86D2C3DD7}" type="sibTrans" cxnId="{E8C825E4-FF1B-8945-948D-B9BE6B91DFB8}">
      <dgm:prSet/>
      <dgm:spPr/>
      <dgm:t>
        <a:bodyPr/>
        <a:lstStyle/>
        <a:p>
          <a:endParaRPr lang="es-ES" sz="1600" b="1">
            <a:latin typeface="Century Gothic"/>
            <a:cs typeface="Century Gothic"/>
          </a:endParaRPr>
        </a:p>
      </dgm:t>
    </dgm:pt>
    <dgm:pt modelId="{546883A3-A63F-9A46-83CF-6BDCB8272347}">
      <dgm:prSet custT="1"/>
      <dgm:spPr/>
      <dgm:t>
        <a:bodyPr/>
        <a:lstStyle/>
        <a:p>
          <a:pPr rtl="0"/>
          <a:r>
            <a:rPr lang="es-CO" sz="1600" dirty="0" smtClean="0"/>
            <a:t>Disminuir los riesgos de corrupción</a:t>
          </a:r>
          <a:endParaRPr lang="es-CO" sz="1600" b="1" dirty="0">
            <a:latin typeface="Century Gothic"/>
            <a:cs typeface="Century Gothic"/>
          </a:endParaRPr>
        </a:p>
      </dgm:t>
    </dgm:pt>
    <dgm:pt modelId="{8C7778E7-C6FD-3241-BB84-C2C7D3D731D7}" type="parTrans" cxnId="{F7BABA6F-ABB0-3743-A4A8-7E0D5E7A997D}">
      <dgm:prSet/>
      <dgm:spPr/>
      <dgm:t>
        <a:bodyPr/>
        <a:lstStyle/>
        <a:p>
          <a:endParaRPr lang="es-ES" sz="1600" b="1">
            <a:latin typeface="Century Gothic"/>
            <a:cs typeface="Century Gothic"/>
          </a:endParaRPr>
        </a:p>
      </dgm:t>
    </dgm:pt>
    <dgm:pt modelId="{F14F8C9B-A466-C943-BA94-E51E7611BE7F}" type="sibTrans" cxnId="{F7BABA6F-ABB0-3743-A4A8-7E0D5E7A997D}">
      <dgm:prSet/>
      <dgm:spPr/>
      <dgm:t>
        <a:bodyPr/>
        <a:lstStyle/>
        <a:p>
          <a:endParaRPr lang="es-ES" sz="1600" b="1">
            <a:latin typeface="Century Gothic"/>
            <a:cs typeface="Century Gothic"/>
          </a:endParaRPr>
        </a:p>
      </dgm:t>
    </dgm:pt>
    <dgm:pt modelId="{6B8B9B9A-DE3C-BF42-8EFF-0B3FAC89856A}">
      <dgm:prSet custT="1"/>
      <dgm:spPr/>
      <dgm:t>
        <a:bodyPr/>
        <a:lstStyle/>
        <a:p>
          <a:pPr rtl="0"/>
          <a:r>
            <a:rPr lang="es-CO" sz="1600" dirty="0" smtClean="0"/>
            <a:t>Fortalecer la democracia.</a:t>
          </a:r>
          <a:endParaRPr lang="es-CO" sz="1600" b="1" dirty="0">
            <a:latin typeface="Century Gothic"/>
            <a:cs typeface="Century Gothic"/>
          </a:endParaRPr>
        </a:p>
      </dgm:t>
    </dgm:pt>
    <dgm:pt modelId="{955E2B7E-A5CB-CE42-A187-4CC351FED51D}" type="parTrans" cxnId="{18C7E7E3-1F58-5B42-B68E-E694C6BC0BEA}">
      <dgm:prSet/>
      <dgm:spPr/>
      <dgm:t>
        <a:bodyPr/>
        <a:lstStyle/>
        <a:p>
          <a:endParaRPr lang="en-US"/>
        </a:p>
      </dgm:t>
    </dgm:pt>
    <dgm:pt modelId="{9DD825FC-FA8F-134E-95BC-2446DB357788}" type="sibTrans" cxnId="{18C7E7E3-1F58-5B42-B68E-E694C6BC0BEA}">
      <dgm:prSet/>
      <dgm:spPr/>
      <dgm:t>
        <a:bodyPr/>
        <a:lstStyle/>
        <a:p>
          <a:endParaRPr lang="en-US"/>
        </a:p>
      </dgm:t>
    </dgm:pt>
    <dgm:pt modelId="{104E28C3-7731-0B4F-AD8F-03CF64F00422}" type="pres">
      <dgm:prSet presAssocID="{39030A5B-E1BE-ED45-8A15-1E0A5BFA4E96}" presName="Name0" presStyleCnt="0">
        <dgm:presLayoutVars>
          <dgm:dir/>
        </dgm:presLayoutVars>
      </dgm:prSet>
      <dgm:spPr/>
      <dgm:t>
        <a:bodyPr/>
        <a:lstStyle/>
        <a:p>
          <a:endParaRPr lang="es-ES"/>
        </a:p>
      </dgm:t>
    </dgm:pt>
    <dgm:pt modelId="{A18225D9-38A6-AD45-9265-BC065CE60757}" type="pres">
      <dgm:prSet presAssocID="{A0065B7C-0DB9-504D-B8C7-9F4874DE1E07}" presName="noChildren" presStyleCnt="0"/>
      <dgm:spPr/>
    </dgm:pt>
    <dgm:pt modelId="{EDAE81BD-188D-4B47-82DC-8ED2FDEBE674}" type="pres">
      <dgm:prSet presAssocID="{A0065B7C-0DB9-504D-B8C7-9F4874DE1E07}" presName="gap" presStyleCnt="0"/>
      <dgm:spPr/>
    </dgm:pt>
    <dgm:pt modelId="{4CF75059-F6D9-3D42-8163-B3E020D59F8F}" type="pres">
      <dgm:prSet presAssocID="{A0065B7C-0DB9-504D-B8C7-9F4874DE1E07}" presName="medCircle2" presStyleLbl="vennNode1" presStyleIdx="0" presStyleCnt="3" custLinFactNeighborX="-37417" custLinFactNeighborY="-97837"/>
      <dgm:spPr/>
    </dgm:pt>
    <dgm:pt modelId="{CEC76A44-DDB5-0043-A3BE-07CA0976651C}" type="pres">
      <dgm:prSet presAssocID="{A0065B7C-0DB9-504D-B8C7-9F4874DE1E07}" presName="txLvlOnly1" presStyleLbl="revTx" presStyleIdx="0" presStyleCnt="3" custScaleY="72128" custLinFactNeighborY="-78336"/>
      <dgm:spPr/>
      <dgm:t>
        <a:bodyPr/>
        <a:lstStyle/>
        <a:p>
          <a:endParaRPr lang="es-ES"/>
        </a:p>
      </dgm:t>
    </dgm:pt>
    <dgm:pt modelId="{EA95BC64-1C59-F747-8DA0-05701BC6A143}" type="pres">
      <dgm:prSet presAssocID="{546883A3-A63F-9A46-83CF-6BDCB8272347}" presName="noChildren" presStyleCnt="0"/>
      <dgm:spPr/>
    </dgm:pt>
    <dgm:pt modelId="{2CAD9AD8-019B-C346-BF98-431BD58AECE5}" type="pres">
      <dgm:prSet presAssocID="{546883A3-A63F-9A46-83CF-6BDCB8272347}" presName="gap" presStyleCnt="0"/>
      <dgm:spPr/>
    </dgm:pt>
    <dgm:pt modelId="{F0D2DE3C-341D-384D-8E2D-B190DA17B9E0}" type="pres">
      <dgm:prSet presAssocID="{546883A3-A63F-9A46-83CF-6BDCB8272347}" presName="medCircle2" presStyleLbl="vennNode1" presStyleIdx="1" presStyleCnt="3" custLinFactNeighborX="-26517" custLinFactNeighborY="-74687"/>
      <dgm:spPr/>
    </dgm:pt>
    <dgm:pt modelId="{03CCB011-4E56-1047-8972-B2FD9C451D87}" type="pres">
      <dgm:prSet presAssocID="{546883A3-A63F-9A46-83CF-6BDCB8272347}" presName="txLvlOnly1" presStyleLbl="revTx" presStyleIdx="1" presStyleCnt="3" custScaleY="76237" custLinFactNeighborY="-65854"/>
      <dgm:spPr/>
      <dgm:t>
        <a:bodyPr/>
        <a:lstStyle/>
        <a:p>
          <a:endParaRPr lang="es-ES"/>
        </a:p>
      </dgm:t>
    </dgm:pt>
    <dgm:pt modelId="{C7A563D6-938A-6D4B-A816-7D26662D5C95}" type="pres">
      <dgm:prSet presAssocID="{6B8B9B9A-DE3C-BF42-8EFF-0B3FAC89856A}" presName="noChildren" presStyleCnt="0"/>
      <dgm:spPr/>
    </dgm:pt>
    <dgm:pt modelId="{E4FB6CFD-8AAE-D645-BB9A-D3F0D07BB6B0}" type="pres">
      <dgm:prSet presAssocID="{6B8B9B9A-DE3C-BF42-8EFF-0B3FAC89856A}" presName="gap" presStyleCnt="0"/>
      <dgm:spPr/>
    </dgm:pt>
    <dgm:pt modelId="{D469CD5C-8CC6-DA46-93D0-483135FCA8F8}" type="pres">
      <dgm:prSet presAssocID="{6B8B9B9A-DE3C-BF42-8EFF-0B3FAC89856A}" presName="medCircle2" presStyleLbl="vennNode1" presStyleIdx="2" presStyleCnt="3" custLinFactNeighborX="-26518" custLinFactNeighborY="-58500"/>
      <dgm:spPr/>
    </dgm:pt>
    <dgm:pt modelId="{76FB22E5-68D2-0D4E-AA9E-7E58FA72BCB2}" type="pres">
      <dgm:prSet presAssocID="{6B8B9B9A-DE3C-BF42-8EFF-0B3FAC89856A}" presName="txLvlOnly1" presStyleLbl="revTx" presStyleIdx="2" presStyleCnt="3" custScaleY="91154" custLinFactNeighborX="56" custLinFactNeighborY="-33968"/>
      <dgm:spPr/>
      <dgm:t>
        <a:bodyPr/>
        <a:lstStyle/>
        <a:p>
          <a:endParaRPr lang="en-US"/>
        </a:p>
      </dgm:t>
    </dgm:pt>
  </dgm:ptLst>
  <dgm:cxnLst>
    <dgm:cxn modelId="{E8C825E4-FF1B-8945-948D-B9BE6B91DFB8}" srcId="{39030A5B-E1BE-ED45-8A15-1E0A5BFA4E96}" destId="{A0065B7C-0DB9-504D-B8C7-9F4874DE1E07}" srcOrd="0" destOrd="0" parTransId="{B9CC3259-DC24-4840-8E83-0AB491FC4075}" sibTransId="{035EB412-5863-A642-B80D-B9E86D2C3DD7}"/>
    <dgm:cxn modelId="{133202AE-9E73-974B-A905-44374AAC581E}" type="presOf" srcId="{6B8B9B9A-DE3C-BF42-8EFF-0B3FAC89856A}" destId="{76FB22E5-68D2-0D4E-AA9E-7E58FA72BCB2}" srcOrd="0" destOrd="0" presId="urn:microsoft.com/office/officeart/2008/layout/VerticalCircleList"/>
    <dgm:cxn modelId="{15086E6E-97C2-0B49-836D-4C9FE8576710}" type="presOf" srcId="{546883A3-A63F-9A46-83CF-6BDCB8272347}" destId="{03CCB011-4E56-1047-8972-B2FD9C451D87}" srcOrd="0" destOrd="0" presId="urn:microsoft.com/office/officeart/2008/layout/VerticalCircleList"/>
    <dgm:cxn modelId="{F7BABA6F-ABB0-3743-A4A8-7E0D5E7A997D}" srcId="{39030A5B-E1BE-ED45-8A15-1E0A5BFA4E96}" destId="{546883A3-A63F-9A46-83CF-6BDCB8272347}" srcOrd="1" destOrd="0" parTransId="{8C7778E7-C6FD-3241-BB84-C2C7D3D731D7}" sibTransId="{F14F8C9B-A466-C943-BA94-E51E7611BE7F}"/>
    <dgm:cxn modelId="{AD3B2953-68B4-D346-B39C-D5DC901CEA60}" type="presOf" srcId="{39030A5B-E1BE-ED45-8A15-1E0A5BFA4E96}" destId="{104E28C3-7731-0B4F-AD8F-03CF64F00422}" srcOrd="0" destOrd="0" presId="urn:microsoft.com/office/officeart/2008/layout/VerticalCircleList"/>
    <dgm:cxn modelId="{4570BE75-90E3-3A42-8CA2-0B2FB6C8A705}" type="presOf" srcId="{A0065B7C-0DB9-504D-B8C7-9F4874DE1E07}" destId="{CEC76A44-DDB5-0043-A3BE-07CA0976651C}" srcOrd="0" destOrd="0" presId="urn:microsoft.com/office/officeart/2008/layout/VerticalCircleList"/>
    <dgm:cxn modelId="{18C7E7E3-1F58-5B42-B68E-E694C6BC0BEA}" srcId="{39030A5B-E1BE-ED45-8A15-1E0A5BFA4E96}" destId="{6B8B9B9A-DE3C-BF42-8EFF-0B3FAC89856A}" srcOrd="2" destOrd="0" parTransId="{955E2B7E-A5CB-CE42-A187-4CC351FED51D}" sibTransId="{9DD825FC-FA8F-134E-95BC-2446DB357788}"/>
    <dgm:cxn modelId="{5C43B68F-9698-634F-8EA0-C58C96243BEE}" type="presParOf" srcId="{104E28C3-7731-0B4F-AD8F-03CF64F00422}" destId="{A18225D9-38A6-AD45-9265-BC065CE60757}" srcOrd="0" destOrd="0" presId="urn:microsoft.com/office/officeart/2008/layout/VerticalCircleList"/>
    <dgm:cxn modelId="{28060BCA-87BC-2A43-BB6B-3D5375D2A4A7}" type="presParOf" srcId="{A18225D9-38A6-AD45-9265-BC065CE60757}" destId="{EDAE81BD-188D-4B47-82DC-8ED2FDEBE674}" srcOrd="0" destOrd="0" presId="urn:microsoft.com/office/officeart/2008/layout/VerticalCircleList"/>
    <dgm:cxn modelId="{10715538-E639-7547-B645-88FAA8ED5C32}" type="presParOf" srcId="{A18225D9-38A6-AD45-9265-BC065CE60757}" destId="{4CF75059-F6D9-3D42-8163-B3E020D59F8F}" srcOrd="1" destOrd="0" presId="urn:microsoft.com/office/officeart/2008/layout/VerticalCircleList"/>
    <dgm:cxn modelId="{1BB6F85A-CA2B-7F4F-B8D5-ABA4BDF1AC84}" type="presParOf" srcId="{A18225D9-38A6-AD45-9265-BC065CE60757}" destId="{CEC76A44-DDB5-0043-A3BE-07CA0976651C}" srcOrd="2" destOrd="0" presId="urn:microsoft.com/office/officeart/2008/layout/VerticalCircleList"/>
    <dgm:cxn modelId="{4E64C6A8-3F3C-7043-8308-74423DD6F9DB}" type="presParOf" srcId="{104E28C3-7731-0B4F-AD8F-03CF64F00422}" destId="{EA95BC64-1C59-F747-8DA0-05701BC6A143}" srcOrd="1" destOrd="0" presId="urn:microsoft.com/office/officeart/2008/layout/VerticalCircleList"/>
    <dgm:cxn modelId="{CD781338-CB1D-E44D-9C80-32990F04B321}" type="presParOf" srcId="{EA95BC64-1C59-F747-8DA0-05701BC6A143}" destId="{2CAD9AD8-019B-C346-BF98-431BD58AECE5}" srcOrd="0" destOrd="0" presId="urn:microsoft.com/office/officeart/2008/layout/VerticalCircleList"/>
    <dgm:cxn modelId="{C44AB6C4-2C69-0241-B755-8CC5CA7B62CB}" type="presParOf" srcId="{EA95BC64-1C59-F747-8DA0-05701BC6A143}" destId="{F0D2DE3C-341D-384D-8E2D-B190DA17B9E0}" srcOrd="1" destOrd="0" presId="urn:microsoft.com/office/officeart/2008/layout/VerticalCircleList"/>
    <dgm:cxn modelId="{6708C0F7-BCAB-894F-BC40-C6BE05AB8272}" type="presParOf" srcId="{EA95BC64-1C59-F747-8DA0-05701BC6A143}" destId="{03CCB011-4E56-1047-8972-B2FD9C451D87}" srcOrd="2" destOrd="0" presId="urn:microsoft.com/office/officeart/2008/layout/VerticalCircleList"/>
    <dgm:cxn modelId="{96C8B457-F9E6-6949-BFC5-EAF28F405AF0}" type="presParOf" srcId="{104E28C3-7731-0B4F-AD8F-03CF64F00422}" destId="{C7A563D6-938A-6D4B-A816-7D26662D5C95}" srcOrd="2" destOrd="0" presId="urn:microsoft.com/office/officeart/2008/layout/VerticalCircleList"/>
    <dgm:cxn modelId="{450A0F60-2862-7049-8195-1643DD4C7536}" type="presParOf" srcId="{C7A563D6-938A-6D4B-A816-7D26662D5C95}" destId="{E4FB6CFD-8AAE-D645-BB9A-D3F0D07BB6B0}" srcOrd="0" destOrd="0" presId="urn:microsoft.com/office/officeart/2008/layout/VerticalCircleList"/>
    <dgm:cxn modelId="{3E1C40C8-6ED0-824C-BBD2-C89C6BD5728E}" type="presParOf" srcId="{C7A563D6-938A-6D4B-A816-7D26662D5C95}" destId="{D469CD5C-8CC6-DA46-93D0-483135FCA8F8}" srcOrd="1" destOrd="0" presId="urn:microsoft.com/office/officeart/2008/layout/VerticalCircleList"/>
    <dgm:cxn modelId="{A09ABBCF-B109-A246-91DB-D69800B95DCC}" type="presParOf" srcId="{C7A563D6-938A-6D4B-A816-7D26662D5C95}" destId="{76FB22E5-68D2-0D4E-AA9E-7E58FA72BCB2}" srcOrd="2" destOrd="0" presId="urn:microsoft.com/office/officeart/2008/layout/VerticalCircle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720A5CC-7B4A-7841-A957-5F0087F89B59}" type="doc">
      <dgm:prSet loTypeId="urn:microsoft.com/office/officeart/2005/8/layout/list1" loCatId="" qsTypeId="urn:microsoft.com/office/officeart/2005/8/quickstyle/simple1" qsCatId="simple" csTypeId="urn:microsoft.com/office/officeart/2005/8/colors/accent4_3" csCatId="accent4" phldr="1"/>
      <dgm:spPr/>
      <dgm:t>
        <a:bodyPr/>
        <a:lstStyle/>
        <a:p>
          <a:endParaRPr lang="es-ES"/>
        </a:p>
      </dgm:t>
    </dgm:pt>
    <dgm:pt modelId="{E13E1AE9-6E4C-5646-A6FD-D315008FAC07}">
      <dgm:prSet custT="1"/>
      <dgm:spPr/>
      <dgm:t>
        <a:bodyPr/>
        <a:lstStyle/>
        <a:p>
          <a:pPr rtl="0"/>
          <a:r>
            <a:rPr lang="es-CO" sz="1200" b="1" smtClean="0">
              <a:solidFill>
                <a:schemeClr val="tx1"/>
              </a:solidFill>
            </a:rPr>
            <a:t>Todas las entidades públicas.</a:t>
          </a:r>
          <a:endParaRPr lang="es-CO" sz="1200" b="1" dirty="0">
            <a:solidFill>
              <a:schemeClr val="tx1"/>
            </a:solidFill>
          </a:endParaRPr>
        </a:p>
      </dgm:t>
    </dgm:pt>
    <dgm:pt modelId="{F89D7AF6-2B5D-3744-993E-9F9F4C7F8E6A}" type="parTrans" cxnId="{4265F816-7A48-0747-AFF9-EBDA218FAD7C}">
      <dgm:prSet/>
      <dgm:spPr/>
      <dgm:t>
        <a:bodyPr/>
        <a:lstStyle/>
        <a:p>
          <a:endParaRPr lang="es-ES" sz="1050" b="1">
            <a:solidFill>
              <a:schemeClr val="tx1"/>
            </a:solidFill>
          </a:endParaRPr>
        </a:p>
      </dgm:t>
    </dgm:pt>
    <dgm:pt modelId="{6056846B-57C8-2A4C-81A4-9A3D8DB1373E}" type="sibTrans" cxnId="{4265F816-7A48-0747-AFF9-EBDA218FAD7C}">
      <dgm:prSet/>
      <dgm:spPr/>
      <dgm:t>
        <a:bodyPr/>
        <a:lstStyle/>
        <a:p>
          <a:endParaRPr lang="es-ES" sz="1050" b="1">
            <a:solidFill>
              <a:schemeClr val="tx1"/>
            </a:solidFill>
          </a:endParaRPr>
        </a:p>
      </dgm:t>
    </dgm:pt>
    <dgm:pt modelId="{064303B4-9D34-8F40-8BA9-4E0293733630}">
      <dgm:prSet custT="1"/>
      <dgm:spPr/>
      <dgm:t>
        <a:bodyPr/>
        <a:lstStyle/>
        <a:p>
          <a:pPr rtl="0"/>
          <a:r>
            <a:rPr lang="es-ES" sz="1200" b="1" smtClean="0">
              <a:solidFill>
                <a:schemeClr val="tx1"/>
              </a:solidFill>
            </a:rPr>
            <a:t>Organismos y entidades estatales independientes o autónomos y de control.</a:t>
          </a:r>
          <a:endParaRPr lang="es-ES" sz="1200" b="1">
            <a:solidFill>
              <a:schemeClr val="tx1"/>
            </a:solidFill>
          </a:endParaRPr>
        </a:p>
      </dgm:t>
    </dgm:pt>
    <dgm:pt modelId="{973672F7-37C7-9440-82CC-D191C8E2F76C}" type="parTrans" cxnId="{3C7AA4C1-263C-BF45-9F34-70B59404C5D5}">
      <dgm:prSet/>
      <dgm:spPr/>
      <dgm:t>
        <a:bodyPr/>
        <a:lstStyle/>
        <a:p>
          <a:endParaRPr lang="es-ES" sz="1050" b="1">
            <a:solidFill>
              <a:schemeClr val="tx1"/>
            </a:solidFill>
          </a:endParaRPr>
        </a:p>
      </dgm:t>
    </dgm:pt>
    <dgm:pt modelId="{80375D3E-72B1-EE43-AFD9-DA722C48D8C7}" type="sibTrans" cxnId="{3C7AA4C1-263C-BF45-9F34-70B59404C5D5}">
      <dgm:prSet/>
      <dgm:spPr/>
      <dgm:t>
        <a:bodyPr/>
        <a:lstStyle/>
        <a:p>
          <a:endParaRPr lang="es-ES" sz="1050" b="1">
            <a:solidFill>
              <a:schemeClr val="tx1"/>
            </a:solidFill>
          </a:endParaRPr>
        </a:p>
      </dgm:t>
    </dgm:pt>
    <dgm:pt modelId="{9C82732F-63CB-654D-8378-9B856B995967}">
      <dgm:prSet custT="1"/>
      <dgm:spPr/>
      <dgm:t>
        <a:bodyPr/>
        <a:lstStyle/>
        <a:p>
          <a:pPr rtl="0"/>
          <a:r>
            <a:rPr lang="es-ES" sz="1200" b="1" smtClean="0">
              <a:solidFill>
                <a:schemeClr val="tx1"/>
              </a:solidFill>
            </a:rPr>
            <a:t>Personas naturales y jurídicas, que presten función pública y servicios públicos, respecto de la información directamente relacionada con la prestación de estos servicios .</a:t>
          </a:r>
          <a:endParaRPr lang="es-ES" sz="1200" b="1" dirty="0">
            <a:solidFill>
              <a:schemeClr val="tx1"/>
            </a:solidFill>
          </a:endParaRPr>
        </a:p>
      </dgm:t>
    </dgm:pt>
    <dgm:pt modelId="{B47453AF-21C0-DF41-A1F2-DD1F8693FEBB}" type="parTrans" cxnId="{178176E7-989D-1D41-8628-D6493B647B45}">
      <dgm:prSet/>
      <dgm:spPr/>
      <dgm:t>
        <a:bodyPr/>
        <a:lstStyle/>
        <a:p>
          <a:endParaRPr lang="es-ES" sz="1050" b="1">
            <a:solidFill>
              <a:schemeClr val="tx1"/>
            </a:solidFill>
          </a:endParaRPr>
        </a:p>
      </dgm:t>
    </dgm:pt>
    <dgm:pt modelId="{0FBA5385-15FE-694A-BF37-A77CF0BA3945}" type="sibTrans" cxnId="{178176E7-989D-1D41-8628-D6493B647B45}">
      <dgm:prSet/>
      <dgm:spPr/>
      <dgm:t>
        <a:bodyPr/>
        <a:lstStyle/>
        <a:p>
          <a:endParaRPr lang="es-ES" sz="1050" b="1">
            <a:solidFill>
              <a:schemeClr val="tx1"/>
            </a:solidFill>
          </a:endParaRPr>
        </a:p>
      </dgm:t>
    </dgm:pt>
    <dgm:pt modelId="{A84F8C8E-9601-CD4E-9541-081F529FBBA0}">
      <dgm:prSet custT="1"/>
      <dgm:spPr/>
      <dgm:t>
        <a:bodyPr/>
        <a:lstStyle/>
        <a:p>
          <a:pPr rtl="0"/>
          <a:r>
            <a:rPr lang="es-ES" sz="1200" b="1" smtClean="0">
              <a:solidFill>
                <a:schemeClr val="tx1"/>
              </a:solidFill>
            </a:rPr>
            <a:t>Empresas públicas, empresas del Estado y sociedades en que este tenga participación.</a:t>
          </a:r>
          <a:endParaRPr lang="es-ES" sz="1200" b="1" dirty="0">
            <a:solidFill>
              <a:schemeClr val="tx1"/>
            </a:solidFill>
          </a:endParaRPr>
        </a:p>
      </dgm:t>
    </dgm:pt>
    <dgm:pt modelId="{46D7335E-2394-7141-8F2A-1990B39AD167}" type="parTrans" cxnId="{DD7F3E30-1D61-5F4C-9296-D93268514BEE}">
      <dgm:prSet/>
      <dgm:spPr/>
      <dgm:t>
        <a:bodyPr/>
        <a:lstStyle/>
        <a:p>
          <a:endParaRPr lang="es-ES" sz="1050" b="1">
            <a:solidFill>
              <a:schemeClr val="tx1"/>
            </a:solidFill>
          </a:endParaRPr>
        </a:p>
      </dgm:t>
    </dgm:pt>
    <dgm:pt modelId="{2BD0D44C-85F5-804F-AD85-ACA26DDCF603}" type="sibTrans" cxnId="{DD7F3E30-1D61-5F4C-9296-D93268514BEE}">
      <dgm:prSet/>
      <dgm:spPr/>
      <dgm:t>
        <a:bodyPr/>
        <a:lstStyle/>
        <a:p>
          <a:endParaRPr lang="es-ES" sz="1050" b="1">
            <a:solidFill>
              <a:schemeClr val="tx1"/>
            </a:solidFill>
          </a:endParaRPr>
        </a:p>
      </dgm:t>
    </dgm:pt>
    <dgm:pt modelId="{3D208829-4E18-6B42-82FE-146914BA664E}">
      <dgm:prSet custT="1"/>
      <dgm:spPr/>
      <dgm:t>
        <a:bodyPr/>
        <a:lstStyle/>
        <a:p>
          <a:pPr rtl="0"/>
          <a:r>
            <a:rPr lang="es-ES" sz="1200" b="1" smtClean="0">
              <a:solidFill>
                <a:schemeClr val="tx1"/>
              </a:solidFill>
            </a:rPr>
            <a:t>Partidos o movimientos políticos y los grupos significativos de ciudadanos. </a:t>
          </a:r>
          <a:endParaRPr lang="es-ES" sz="1200" b="1" dirty="0">
            <a:solidFill>
              <a:schemeClr val="tx1"/>
            </a:solidFill>
          </a:endParaRPr>
        </a:p>
      </dgm:t>
    </dgm:pt>
    <dgm:pt modelId="{2AA54B11-5711-6442-85AC-2287B0A715E8}" type="parTrans" cxnId="{017542FC-17BA-E448-A4D1-1825EC09AD1F}">
      <dgm:prSet/>
      <dgm:spPr/>
      <dgm:t>
        <a:bodyPr/>
        <a:lstStyle/>
        <a:p>
          <a:endParaRPr lang="es-ES" sz="1050" b="1">
            <a:solidFill>
              <a:schemeClr val="tx1"/>
            </a:solidFill>
          </a:endParaRPr>
        </a:p>
      </dgm:t>
    </dgm:pt>
    <dgm:pt modelId="{B7ED6667-03E1-7343-9996-1AA0369223D2}" type="sibTrans" cxnId="{017542FC-17BA-E448-A4D1-1825EC09AD1F}">
      <dgm:prSet/>
      <dgm:spPr/>
      <dgm:t>
        <a:bodyPr/>
        <a:lstStyle/>
        <a:p>
          <a:endParaRPr lang="es-ES" sz="1050" b="1">
            <a:solidFill>
              <a:schemeClr val="tx1"/>
            </a:solidFill>
          </a:endParaRPr>
        </a:p>
      </dgm:t>
    </dgm:pt>
    <dgm:pt modelId="{59C8E710-24C2-7440-9CBC-121864EDB3BA}">
      <dgm:prSet custT="1"/>
      <dgm:spPr/>
      <dgm:t>
        <a:bodyPr/>
        <a:lstStyle/>
        <a:p>
          <a:pPr rtl="0"/>
          <a:r>
            <a:rPr lang="es-ES" sz="1200" b="1" smtClean="0">
              <a:solidFill>
                <a:schemeClr val="tx1"/>
              </a:solidFill>
            </a:rPr>
            <a:t>Entidades que administren instituciones parafiscales, o recursos de naturaleza u origen público. </a:t>
          </a:r>
          <a:endParaRPr lang="es-ES" sz="1200" b="1" dirty="0">
            <a:solidFill>
              <a:schemeClr val="tx1"/>
            </a:solidFill>
          </a:endParaRPr>
        </a:p>
      </dgm:t>
    </dgm:pt>
    <dgm:pt modelId="{2561A0D7-12CD-7643-9D9B-20F562BC2D1E}" type="parTrans" cxnId="{D270CDF5-E82C-A147-BE2E-88E64091BFC3}">
      <dgm:prSet/>
      <dgm:spPr/>
      <dgm:t>
        <a:bodyPr/>
        <a:lstStyle/>
        <a:p>
          <a:endParaRPr lang="es-ES" sz="1050" b="1">
            <a:solidFill>
              <a:schemeClr val="tx1"/>
            </a:solidFill>
          </a:endParaRPr>
        </a:p>
      </dgm:t>
    </dgm:pt>
    <dgm:pt modelId="{911A7132-1B20-7D42-AE99-AD8EE6F34F9B}" type="sibTrans" cxnId="{D270CDF5-E82C-A147-BE2E-88E64091BFC3}">
      <dgm:prSet/>
      <dgm:spPr/>
      <dgm:t>
        <a:bodyPr/>
        <a:lstStyle/>
        <a:p>
          <a:endParaRPr lang="es-ES" sz="1050" b="1">
            <a:solidFill>
              <a:schemeClr val="tx1"/>
            </a:solidFill>
          </a:endParaRPr>
        </a:p>
      </dgm:t>
    </dgm:pt>
    <dgm:pt modelId="{0826E9F1-E3BA-7B46-9275-C3DB593B2C9E}">
      <dgm:prSet custT="1"/>
      <dgm:spPr/>
      <dgm:t>
        <a:bodyPr/>
        <a:lstStyle/>
        <a:p>
          <a:pPr rtl="0"/>
          <a:r>
            <a:rPr lang="es-ES" sz="1200" b="1" smtClean="0">
              <a:solidFill>
                <a:schemeClr val="tx1"/>
              </a:solidFill>
            </a:rPr>
            <a:t>Personas naturales o jurídicas que reciban o intermedien fondos o beneficios públicos territoriales y nacionales, sólo en relación con  fondos públicos que reciban o intermedien. </a:t>
          </a:r>
          <a:endParaRPr lang="es-ES" sz="1200" b="1" dirty="0">
            <a:solidFill>
              <a:schemeClr val="tx1"/>
            </a:solidFill>
          </a:endParaRPr>
        </a:p>
      </dgm:t>
    </dgm:pt>
    <dgm:pt modelId="{EC4D11F9-E64D-8B44-B469-A3DDFAB550ED}" type="parTrans" cxnId="{D1C41FC6-001C-9140-A3D0-D7528DAC043A}">
      <dgm:prSet/>
      <dgm:spPr/>
      <dgm:t>
        <a:bodyPr/>
        <a:lstStyle/>
        <a:p>
          <a:endParaRPr lang="es-ES" sz="1050" b="1">
            <a:solidFill>
              <a:schemeClr val="tx1"/>
            </a:solidFill>
          </a:endParaRPr>
        </a:p>
      </dgm:t>
    </dgm:pt>
    <dgm:pt modelId="{E6EF1492-84FD-5F4C-8398-A2C49FFB1133}" type="sibTrans" cxnId="{D1C41FC6-001C-9140-A3D0-D7528DAC043A}">
      <dgm:prSet/>
      <dgm:spPr/>
      <dgm:t>
        <a:bodyPr/>
        <a:lstStyle/>
        <a:p>
          <a:endParaRPr lang="es-ES" sz="1050" b="1">
            <a:solidFill>
              <a:schemeClr val="tx1"/>
            </a:solidFill>
          </a:endParaRPr>
        </a:p>
      </dgm:t>
    </dgm:pt>
    <dgm:pt modelId="{B1116F6C-5424-D145-8151-862072136775}" type="pres">
      <dgm:prSet presAssocID="{B720A5CC-7B4A-7841-A957-5F0087F89B59}" presName="linear" presStyleCnt="0">
        <dgm:presLayoutVars>
          <dgm:dir/>
          <dgm:animLvl val="lvl"/>
          <dgm:resizeHandles val="exact"/>
        </dgm:presLayoutVars>
      </dgm:prSet>
      <dgm:spPr/>
      <dgm:t>
        <a:bodyPr/>
        <a:lstStyle/>
        <a:p>
          <a:endParaRPr lang="es-ES"/>
        </a:p>
      </dgm:t>
    </dgm:pt>
    <dgm:pt modelId="{06710813-7D78-B849-ADB1-6CDD8E3547D8}" type="pres">
      <dgm:prSet presAssocID="{E13E1AE9-6E4C-5646-A6FD-D315008FAC07}" presName="parentLin" presStyleCnt="0"/>
      <dgm:spPr/>
      <dgm:t>
        <a:bodyPr/>
        <a:lstStyle/>
        <a:p>
          <a:endParaRPr lang="en-US"/>
        </a:p>
      </dgm:t>
    </dgm:pt>
    <dgm:pt modelId="{403F2CC0-D7D3-6C48-A4D7-B0A8524CE845}" type="pres">
      <dgm:prSet presAssocID="{E13E1AE9-6E4C-5646-A6FD-D315008FAC07}" presName="parentLeftMargin" presStyleLbl="node1" presStyleIdx="0" presStyleCnt="7"/>
      <dgm:spPr/>
      <dgm:t>
        <a:bodyPr/>
        <a:lstStyle/>
        <a:p>
          <a:endParaRPr lang="es-ES"/>
        </a:p>
      </dgm:t>
    </dgm:pt>
    <dgm:pt modelId="{23E8548E-86AA-2A4F-9FCA-DF533D3D1BE2}" type="pres">
      <dgm:prSet presAssocID="{E13E1AE9-6E4C-5646-A6FD-D315008FAC07}" presName="parentText" presStyleLbl="node1" presStyleIdx="0" presStyleCnt="7" custScaleX="132500" custScaleY="134877">
        <dgm:presLayoutVars>
          <dgm:chMax val="0"/>
          <dgm:bulletEnabled val="1"/>
        </dgm:presLayoutVars>
      </dgm:prSet>
      <dgm:spPr/>
      <dgm:t>
        <a:bodyPr/>
        <a:lstStyle/>
        <a:p>
          <a:endParaRPr lang="es-ES"/>
        </a:p>
      </dgm:t>
    </dgm:pt>
    <dgm:pt modelId="{F2F00914-930A-614B-B695-03B5B63D1431}" type="pres">
      <dgm:prSet presAssocID="{E13E1AE9-6E4C-5646-A6FD-D315008FAC07}" presName="negativeSpace" presStyleCnt="0"/>
      <dgm:spPr/>
      <dgm:t>
        <a:bodyPr/>
        <a:lstStyle/>
        <a:p>
          <a:endParaRPr lang="en-US"/>
        </a:p>
      </dgm:t>
    </dgm:pt>
    <dgm:pt modelId="{84E66BB9-6F08-6B41-BDAA-BE1DB7BA9E40}" type="pres">
      <dgm:prSet presAssocID="{E13E1AE9-6E4C-5646-A6FD-D315008FAC07}" presName="childText" presStyleLbl="conFgAcc1" presStyleIdx="0" presStyleCnt="7">
        <dgm:presLayoutVars>
          <dgm:bulletEnabled val="1"/>
        </dgm:presLayoutVars>
      </dgm:prSet>
      <dgm:spPr/>
      <dgm:t>
        <a:bodyPr/>
        <a:lstStyle/>
        <a:p>
          <a:endParaRPr lang="en-US"/>
        </a:p>
      </dgm:t>
    </dgm:pt>
    <dgm:pt modelId="{12882E58-B2C1-4F48-A1AC-8AD9DC161035}" type="pres">
      <dgm:prSet presAssocID="{6056846B-57C8-2A4C-81A4-9A3D8DB1373E}" presName="spaceBetweenRectangles" presStyleCnt="0"/>
      <dgm:spPr/>
      <dgm:t>
        <a:bodyPr/>
        <a:lstStyle/>
        <a:p>
          <a:endParaRPr lang="en-US"/>
        </a:p>
      </dgm:t>
    </dgm:pt>
    <dgm:pt modelId="{416C46FF-EB97-5D4C-AF94-79580AB83049}" type="pres">
      <dgm:prSet presAssocID="{064303B4-9D34-8F40-8BA9-4E0293733630}" presName="parentLin" presStyleCnt="0"/>
      <dgm:spPr/>
      <dgm:t>
        <a:bodyPr/>
        <a:lstStyle/>
        <a:p>
          <a:endParaRPr lang="en-US"/>
        </a:p>
      </dgm:t>
    </dgm:pt>
    <dgm:pt modelId="{BB056014-0A57-F744-A440-60BF269AD8EE}" type="pres">
      <dgm:prSet presAssocID="{064303B4-9D34-8F40-8BA9-4E0293733630}" presName="parentLeftMargin" presStyleLbl="node1" presStyleIdx="0" presStyleCnt="7"/>
      <dgm:spPr/>
      <dgm:t>
        <a:bodyPr/>
        <a:lstStyle/>
        <a:p>
          <a:endParaRPr lang="es-ES"/>
        </a:p>
      </dgm:t>
    </dgm:pt>
    <dgm:pt modelId="{3675CA03-9C7C-0F44-A5C5-E9A98796F90E}" type="pres">
      <dgm:prSet presAssocID="{064303B4-9D34-8F40-8BA9-4E0293733630}" presName="parentText" presStyleLbl="node1" presStyleIdx="1" presStyleCnt="7" custScaleX="132500" custScaleY="134877">
        <dgm:presLayoutVars>
          <dgm:chMax val="0"/>
          <dgm:bulletEnabled val="1"/>
        </dgm:presLayoutVars>
      </dgm:prSet>
      <dgm:spPr/>
      <dgm:t>
        <a:bodyPr/>
        <a:lstStyle/>
        <a:p>
          <a:endParaRPr lang="es-ES"/>
        </a:p>
      </dgm:t>
    </dgm:pt>
    <dgm:pt modelId="{25B27163-32DC-984D-8E99-79D635CEFF8B}" type="pres">
      <dgm:prSet presAssocID="{064303B4-9D34-8F40-8BA9-4E0293733630}" presName="negativeSpace" presStyleCnt="0"/>
      <dgm:spPr/>
      <dgm:t>
        <a:bodyPr/>
        <a:lstStyle/>
        <a:p>
          <a:endParaRPr lang="en-US"/>
        </a:p>
      </dgm:t>
    </dgm:pt>
    <dgm:pt modelId="{8277C5D7-B73F-6647-A4CC-BF228EAE0880}" type="pres">
      <dgm:prSet presAssocID="{064303B4-9D34-8F40-8BA9-4E0293733630}" presName="childText" presStyleLbl="conFgAcc1" presStyleIdx="1" presStyleCnt="7">
        <dgm:presLayoutVars>
          <dgm:bulletEnabled val="1"/>
        </dgm:presLayoutVars>
      </dgm:prSet>
      <dgm:spPr/>
      <dgm:t>
        <a:bodyPr/>
        <a:lstStyle/>
        <a:p>
          <a:endParaRPr lang="en-US"/>
        </a:p>
      </dgm:t>
    </dgm:pt>
    <dgm:pt modelId="{2BBDF886-2866-FB40-B69A-AE2DFE1DBD8B}" type="pres">
      <dgm:prSet presAssocID="{80375D3E-72B1-EE43-AFD9-DA722C48D8C7}" presName="spaceBetweenRectangles" presStyleCnt="0"/>
      <dgm:spPr/>
      <dgm:t>
        <a:bodyPr/>
        <a:lstStyle/>
        <a:p>
          <a:endParaRPr lang="en-US"/>
        </a:p>
      </dgm:t>
    </dgm:pt>
    <dgm:pt modelId="{D697B713-12F7-4541-B842-BEB76D620EA2}" type="pres">
      <dgm:prSet presAssocID="{9C82732F-63CB-654D-8378-9B856B995967}" presName="parentLin" presStyleCnt="0"/>
      <dgm:spPr/>
      <dgm:t>
        <a:bodyPr/>
        <a:lstStyle/>
        <a:p>
          <a:endParaRPr lang="en-US"/>
        </a:p>
      </dgm:t>
    </dgm:pt>
    <dgm:pt modelId="{4FEE0D8B-95EA-BC4C-9D6A-89A176287DA7}" type="pres">
      <dgm:prSet presAssocID="{9C82732F-63CB-654D-8378-9B856B995967}" presName="parentLeftMargin" presStyleLbl="node1" presStyleIdx="1" presStyleCnt="7"/>
      <dgm:spPr/>
      <dgm:t>
        <a:bodyPr/>
        <a:lstStyle/>
        <a:p>
          <a:endParaRPr lang="es-ES"/>
        </a:p>
      </dgm:t>
    </dgm:pt>
    <dgm:pt modelId="{FD07DD93-9A47-264F-9971-F59505FE0EE6}" type="pres">
      <dgm:prSet presAssocID="{9C82732F-63CB-654D-8378-9B856B995967}" presName="parentText" presStyleLbl="node1" presStyleIdx="2" presStyleCnt="7" custScaleX="132500" custScaleY="134877">
        <dgm:presLayoutVars>
          <dgm:chMax val="0"/>
          <dgm:bulletEnabled val="1"/>
        </dgm:presLayoutVars>
      </dgm:prSet>
      <dgm:spPr/>
      <dgm:t>
        <a:bodyPr/>
        <a:lstStyle/>
        <a:p>
          <a:endParaRPr lang="es-ES"/>
        </a:p>
      </dgm:t>
    </dgm:pt>
    <dgm:pt modelId="{3A954856-1919-F443-A904-EB6762D0D636}" type="pres">
      <dgm:prSet presAssocID="{9C82732F-63CB-654D-8378-9B856B995967}" presName="negativeSpace" presStyleCnt="0"/>
      <dgm:spPr/>
      <dgm:t>
        <a:bodyPr/>
        <a:lstStyle/>
        <a:p>
          <a:endParaRPr lang="en-US"/>
        </a:p>
      </dgm:t>
    </dgm:pt>
    <dgm:pt modelId="{DDEFB1A9-B6B5-8247-BC85-6C3C37CA8BCF}" type="pres">
      <dgm:prSet presAssocID="{9C82732F-63CB-654D-8378-9B856B995967}" presName="childText" presStyleLbl="conFgAcc1" presStyleIdx="2" presStyleCnt="7">
        <dgm:presLayoutVars>
          <dgm:bulletEnabled val="1"/>
        </dgm:presLayoutVars>
      </dgm:prSet>
      <dgm:spPr/>
      <dgm:t>
        <a:bodyPr/>
        <a:lstStyle/>
        <a:p>
          <a:endParaRPr lang="en-US"/>
        </a:p>
      </dgm:t>
    </dgm:pt>
    <dgm:pt modelId="{897D0115-724B-2748-8CE7-C8DE82DCD1F3}" type="pres">
      <dgm:prSet presAssocID="{0FBA5385-15FE-694A-BF37-A77CF0BA3945}" presName="spaceBetweenRectangles" presStyleCnt="0"/>
      <dgm:spPr/>
      <dgm:t>
        <a:bodyPr/>
        <a:lstStyle/>
        <a:p>
          <a:endParaRPr lang="en-US"/>
        </a:p>
      </dgm:t>
    </dgm:pt>
    <dgm:pt modelId="{BD3650EF-95E7-5F42-B6A6-68E1FC0361D3}" type="pres">
      <dgm:prSet presAssocID="{A84F8C8E-9601-CD4E-9541-081F529FBBA0}" presName="parentLin" presStyleCnt="0"/>
      <dgm:spPr/>
      <dgm:t>
        <a:bodyPr/>
        <a:lstStyle/>
        <a:p>
          <a:endParaRPr lang="en-US"/>
        </a:p>
      </dgm:t>
    </dgm:pt>
    <dgm:pt modelId="{910E66F5-619A-124E-904F-0D47CDF4AA99}" type="pres">
      <dgm:prSet presAssocID="{A84F8C8E-9601-CD4E-9541-081F529FBBA0}" presName="parentLeftMargin" presStyleLbl="node1" presStyleIdx="2" presStyleCnt="7"/>
      <dgm:spPr/>
      <dgm:t>
        <a:bodyPr/>
        <a:lstStyle/>
        <a:p>
          <a:endParaRPr lang="es-ES"/>
        </a:p>
      </dgm:t>
    </dgm:pt>
    <dgm:pt modelId="{FF83781F-551F-F244-B3AB-E76355ED2AB3}" type="pres">
      <dgm:prSet presAssocID="{A84F8C8E-9601-CD4E-9541-081F529FBBA0}" presName="parentText" presStyleLbl="node1" presStyleIdx="3" presStyleCnt="7" custScaleX="132500" custScaleY="134877">
        <dgm:presLayoutVars>
          <dgm:chMax val="0"/>
          <dgm:bulletEnabled val="1"/>
        </dgm:presLayoutVars>
      </dgm:prSet>
      <dgm:spPr/>
      <dgm:t>
        <a:bodyPr/>
        <a:lstStyle/>
        <a:p>
          <a:endParaRPr lang="es-ES"/>
        </a:p>
      </dgm:t>
    </dgm:pt>
    <dgm:pt modelId="{F8C99625-E794-1A4A-AB33-293B6BBF71ED}" type="pres">
      <dgm:prSet presAssocID="{A84F8C8E-9601-CD4E-9541-081F529FBBA0}" presName="negativeSpace" presStyleCnt="0"/>
      <dgm:spPr/>
      <dgm:t>
        <a:bodyPr/>
        <a:lstStyle/>
        <a:p>
          <a:endParaRPr lang="en-US"/>
        </a:p>
      </dgm:t>
    </dgm:pt>
    <dgm:pt modelId="{734637B3-667D-254C-9E83-D62C118E5450}" type="pres">
      <dgm:prSet presAssocID="{A84F8C8E-9601-CD4E-9541-081F529FBBA0}" presName="childText" presStyleLbl="conFgAcc1" presStyleIdx="3" presStyleCnt="7">
        <dgm:presLayoutVars>
          <dgm:bulletEnabled val="1"/>
        </dgm:presLayoutVars>
      </dgm:prSet>
      <dgm:spPr/>
      <dgm:t>
        <a:bodyPr/>
        <a:lstStyle/>
        <a:p>
          <a:endParaRPr lang="en-US"/>
        </a:p>
      </dgm:t>
    </dgm:pt>
    <dgm:pt modelId="{5D53B057-E10E-8A4A-AFCB-A52146F615F4}" type="pres">
      <dgm:prSet presAssocID="{2BD0D44C-85F5-804F-AD85-ACA26DDCF603}" presName="spaceBetweenRectangles" presStyleCnt="0"/>
      <dgm:spPr/>
      <dgm:t>
        <a:bodyPr/>
        <a:lstStyle/>
        <a:p>
          <a:endParaRPr lang="en-US"/>
        </a:p>
      </dgm:t>
    </dgm:pt>
    <dgm:pt modelId="{3E7E5F49-67BF-5A4C-B8E7-240ED18A4219}" type="pres">
      <dgm:prSet presAssocID="{3D208829-4E18-6B42-82FE-146914BA664E}" presName="parentLin" presStyleCnt="0"/>
      <dgm:spPr/>
      <dgm:t>
        <a:bodyPr/>
        <a:lstStyle/>
        <a:p>
          <a:endParaRPr lang="en-US"/>
        </a:p>
      </dgm:t>
    </dgm:pt>
    <dgm:pt modelId="{21CD5D1B-DE64-204D-BDEB-5D95B0AB9279}" type="pres">
      <dgm:prSet presAssocID="{3D208829-4E18-6B42-82FE-146914BA664E}" presName="parentLeftMargin" presStyleLbl="node1" presStyleIdx="3" presStyleCnt="7"/>
      <dgm:spPr/>
      <dgm:t>
        <a:bodyPr/>
        <a:lstStyle/>
        <a:p>
          <a:endParaRPr lang="es-ES"/>
        </a:p>
      </dgm:t>
    </dgm:pt>
    <dgm:pt modelId="{D5320ED5-35E5-934F-A53F-99F0DF768893}" type="pres">
      <dgm:prSet presAssocID="{3D208829-4E18-6B42-82FE-146914BA664E}" presName="parentText" presStyleLbl="node1" presStyleIdx="4" presStyleCnt="7" custScaleX="132500" custScaleY="134877">
        <dgm:presLayoutVars>
          <dgm:chMax val="0"/>
          <dgm:bulletEnabled val="1"/>
        </dgm:presLayoutVars>
      </dgm:prSet>
      <dgm:spPr/>
      <dgm:t>
        <a:bodyPr/>
        <a:lstStyle/>
        <a:p>
          <a:endParaRPr lang="es-ES"/>
        </a:p>
      </dgm:t>
    </dgm:pt>
    <dgm:pt modelId="{7E92B3F8-B493-5143-B09F-F54D40E55752}" type="pres">
      <dgm:prSet presAssocID="{3D208829-4E18-6B42-82FE-146914BA664E}" presName="negativeSpace" presStyleCnt="0"/>
      <dgm:spPr/>
      <dgm:t>
        <a:bodyPr/>
        <a:lstStyle/>
        <a:p>
          <a:endParaRPr lang="en-US"/>
        </a:p>
      </dgm:t>
    </dgm:pt>
    <dgm:pt modelId="{4AE3C581-C90B-AD49-A3DF-DE1AEB4F8654}" type="pres">
      <dgm:prSet presAssocID="{3D208829-4E18-6B42-82FE-146914BA664E}" presName="childText" presStyleLbl="conFgAcc1" presStyleIdx="4" presStyleCnt="7">
        <dgm:presLayoutVars>
          <dgm:bulletEnabled val="1"/>
        </dgm:presLayoutVars>
      </dgm:prSet>
      <dgm:spPr/>
      <dgm:t>
        <a:bodyPr/>
        <a:lstStyle/>
        <a:p>
          <a:endParaRPr lang="en-US"/>
        </a:p>
      </dgm:t>
    </dgm:pt>
    <dgm:pt modelId="{F8B83390-44D4-A84D-8511-8F741980627B}" type="pres">
      <dgm:prSet presAssocID="{B7ED6667-03E1-7343-9996-1AA0369223D2}" presName="spaceBetweenRectangles" presStyleCnt="0"/>
      <dgm:spPr/>
      <dgm:t>
        <a:bodyPr/>
        <a:lstStyle/>
        <a:p>
          <a:endParaRPr lang="en-US"/>
        </a:p>
      </dgm:t>
    </dgm:pt>
    <dgm:pt modelId="{4CE5E570-98B6-8C4A-810D-652CB02420DC}" type="pres">
      <dgm:prSet presAssocID="{59C8E710-24C2-7440-9CBC-121864EDB3BA}" presName="parentLin" presStyleCnt="0"/>
      <dgm:spPr/>
      <dgm:t>
        <a:bodyPr/>
        <a:lstStyle/>
        <a:p>
          <a:endParaRPr lang="en-US"/>
        </a:p>
      </dgm:t>
    </dgm:pt>
    <dgm:pt modelId="{C677200C-BB7E-764B-91E1-312D4CEC25D8}" type="pres">
      <dgm:prSet presAssocID="{59C8E710-24C2-7440-9CBC-121864EDB3BA}" presName="parentLeftMargin" presStyleLbl="node1" presStyleIdx="4" presStyleCnt="7"/>
      <dgm:spPr/>
      <dgm:t>
        <a:bodyPr/>
        <a:lstStyle/>
        <a:p>
          <a:endParaRPr lang="es-ES"/>
        </a:p>
      </dgm:t>
    </dgm:pt>
    <dgm:pt modelId="{05449C00-B447-F745-A745-BC7489B52470}" type="pres">
      <dgm:prSet presAssocID="{59C8E710-24C2-7440-9CBC-121864EDB3BA}" presName="parentText" presStyleLbl="node1" presStyleIdx="5" presStyleCnt="7" custScaleX="132500" custScaleY="134877">
        <dgm:presLayoutVars>
          <dgm:chMax val="0"/>
          <dgm:bulletEnabled val="1"/>
        </dgm:presLayoutVars>
      </dgm:prSet>
      <dgm:spPr/>
      <dgm:t>
        <a:bodyPr/>
        <a:lstStyle/>
        <a:p>
          <a:endParaRPr lang="es-ES"/>
        </a:p>
      </dgm:t>
    </dgm:pt>
    <dgm:pt modelId="{B7D0A7C3-2C27-0342-B58C-E8D44B85C5B3}" type="pres">
      <dgm:prSet presAssocID="{59C8E710-24C2-7440-9CBC-121864EDB3BA}" presName="negativeSpace" presStyleCnt="0"/>
      <dgm:spPr/>
      <dgm:t>
        <a:bodyPr/>
        <a:lstStyle/>
        <a:p>
          <a:endParaRPr lang="en-US"/>
        </a:p>
      </dgm:t>
    </dgm:pt>
    <dgm:pt modelId="{14C0558F-A146-7643-B4D3-80455D2FF2DE}" type="pres">
      <dgm:prSet presAssocID="{59C8E710-24C2-7440-9CBC-121864EDB3BA}" presName="childText" presStyleLbl="conFgAcc1" presStyleIdx="5" presStyleCnt="7">
        <dgm:presLayoutVars>
          <dgm:bulletEnabled val="1"/>
        </dgm:presLayoutVars>
      </dgm:prSet>
      <dgm:spPr/>
      <dgm:t>
        <a:bodyPr/>
        <a:lstStyle/>
        <a:p>
          <a:endParaRPr lang="en-US"/>
        </a:p>
      </dgm:t>
    </dgm:pt>
    <dgm:pt modelId="{50213D1A-45C9-F44F-AF03-B3F020B2C170}" type="pres">
      <dgm:prSet presAssocID="{911A7132-1B20-7D42-AE99-AD8EE6F34F9B}" presName="spaceBetweenRectangles" presStyleCnt="0"/>
      <dgm:spPr/>
      <dgm:t>
        <a:bodyPr/>
        <a:lstStyle/>
        <a:p>
          <a:endParaRPr lang="en-US"/>
        </a:p>
      </dgm:t>
    </dgm:pt>
    <dgm:pt modelId="{6034565D-C5BF-874A-B41A-81235F3A3326}" type="pres">
      <dgm:prSet presAssocID="{0826E9F1-E3BA-7B46-9275-C3DB593B2C9E}" presName="parentLin" presStyleCnt="0"/>
      <dgm:spPr/>
      <dgm:t>
        <a:bodyPr/>
        <a:lstStyle/>
        <a:p>
          <a:endParaRPr lang="en-US"/>
        </a:p>
      </dgm:t>
    </dgm:pt>
    <dgm:pt modelId="{A2B52C87-D423-B64F-B103-AFF17BAB885B}" type="pres">
      <dgm:prSet presAssocID="{0826E9F1-E3BA-7B46-9275-C3DB593B2C9E}" presName="parentLeftMargin" presStyleLbl="node1" presStyleIdx="5" presStyleCnt="7"/>
      <dgm:spPr/>
      <dgm:t>
        <a:bodyPr/>
        <a:lstStyle/>
        <a:p>
          <a:endParaRPr lang="es-ES"/>
        </a:p>
      </dgm:t>
    </dgm:pt>
    <dgm:pt modelId="{F3DED8FF-0682-9C4D-A4CD-9847FFD0A90A}" type="pres">
      <dgm:prSet presAssocID="{0826E9F1-E3BA-7B46-9275-C3DB593B2C9E}" presName="parentText" presStyleLbl="node1" presStyleIdx="6" presStyleCnt="7" custScaleX="132500" custScaleY="134877">
        <dgm:presLayoutVars>
          <dgm:chMax val="0"/>
          <dgm:bulletEnabled val="1"/>
        </dgm:presLayoutVars>
      </dgm:prSet>
      <dgm:spPr/>
      <dgm:t>
        <a:bodyPr/>
        <a:lstStyle/>
        <a:p>
          <a:endParaRPr lang="es-ES"/>
        </a:p>
      </dgm:t>
    </dgm:pt>
    <dgm:pt modelId="{5A8810D4-68F1-6940-A8FC-AC472D87508B}" type="pres">
      <dgm:prSet presAssocID="{0826E9F1-E3BA-7B46-9275-C3DB593B2C9E}" presName="negativeSpace" presStyleCnt="0"/>
      <dgm:spPr/>
      <dgm:t>
        <a:bodyPr/>
        <a:lstStyle/>
        <a:p>
          <a:endParaRPr lang="en-US"/>
        </a:p>
      </dgm:t>
    </dgm:pt>
    <dgm:pt modelId="{ECFEFF03-833A-0D43-A730-675B615684A4}" type="pres">
      <dgm:prSet presAssocID="{0826E9F1-E3BA-7B46-9275-C3DB593B2C9E}" presName="childText" presStyleLbl="conFgAcc1" presStyleIdx="6" presStyleCnt="7">
        <dgm:presLayoutVars>
          <dgm:bulletEnabled val="1"/>
        </dgm:presLayoutVars>
      </dgm:prSet>
      <dgm:spPr/>
      <dgm:t>
        <a:bodyPr/>
        <a:lstStyle/>
        <a:p>
          <a:endParaRPr lang="en-US"/>
        </a:p>
      </dgm:t>
    </dgm:pt>
  </dgm:ptLst>
  <dgm:cxnLst>
    <dgm:cxn modelId="{4698B271-B083-D84F-98E1-D92FE0DCAF07}" type="presOf" srcId="{064303B4-9D34-8F40-8BA9-4E0293733630}" destId="{BB056014-0A57-F744-A440-60BF269AD8EE}" srcOrd="0" destOrd="0" presId="urn:microsoft.com/office/officeart/2005/8/layout/list1"/>
    <dgm:cxn modelId="{23C57516-52B7-CF4B-82C0-9C87BD89B604}" type="presOf" srcId="{A84F8C8E-9601-CD4E-9541-081F529FBBA0}" destId="{FF83781F-551F-F244-B3AB-E76355ED2AB3}" srcOrd="1" destOrd="0" presId="urn:microsoft.com/office/officeart/2005/8/layout/list1"/>
    <dgm:cxn modelId="{DD7F3E30-1D61-5F4C-9296-D93268514BEE}" srcId="{B720A5CC-7B4A-7841-A957-5F0087F89B59}" destId="{A84F8C8E-9601-CD4E-9541-081F529FBBA0}" srcOrd="3" destOrd="0" parTransId="{46D7335E-2394-7141-8F2A-1990B39AD167}" sibTransId="{2BD0D44C-85F5-804F-AD85-ACA26DDCF603}"/>
    <dgm:cxn modelId="{33D69DA7-B38E-8C44-BD14-2929259823C6}" type="presOf" srcId="{B720A5CC-7B4A-7841-A957-5F0087F89B59}" destId="{B1116F6C-5424-D145-8151-862072136775}" srcOrd="0" destOrd="0" presId="urn:microsoft.com/office/officeart/2005/8/layout/list1"/>
    <dgm:cxn modelId="{08E4F02C-9DE2-C64B-A197-A8F75C965247}" type="presOf" srcId="{A84F8C8E-9601-CD4E-9541-081F529FBBA0}" destId="{910E66F5-619A-124E-904F-0D47CDF4AA99}" srcOrd="0" destOrd="0" presId="urn:microsoft.com/office/officeart/2005/8/layout/list1"/>
    <dgm:cxn modelId="{3C7AA4C1-263C-BF45-9F34-70B59404C5D5}" srcId="{B720A5CC-7B4A-7841-A957-5F0087F89B59}" destId="{064303B4-9D34-8F40-8BA9-4E0293733630}" srcOrd="1" destOrd="0" parTransId="{973672F7-37C7-9440-82CC-D191C8E2F76C}" sibTransId="{80375D3E-72B1-EE43-AFD9-DA722C48D8C7}"/>
    <dgm:cxn modelId="{D65AA14D-625E-B746-A2BA-3C9202D46751}" type="presOf" srcId="{9C82732F-63CB-654D-8378-9B856B995967}" destId="{4FEE0D8B-95EA-BC4C-9D6A-89A176287DA7}" srcOrd="0" destOrd="0" presId="urn:microsoft.com/office/officeart/2005/8/layout/list1"/>
    <dgm:cxn modelId="{017542FC-17BA-E448-A4D1-1825EC09AD1F}" srcId="{B720A5CC-7B4A-7841-A957-5F0087F89B59}" destId="{3D208829-4E18-6B42-82FE-146914BA664E}" srcOrd="4" destOrd="0" parTransId="{2AA54B11-5711-6442-85AC-2287B0A715E8}" sibTransId="{B7ED6667-03E1-7343-9996-1AA0369223D2}"/>
    <dgm:cxn modelId="{CF8D4DB9-0F27-2344-BF7E-AEEE47B8D7E4}" type="presOf" srcId="{9C82732F-63CB-654D-8378-9B856B995967}" destId="{FD07DD93-9A47-264F-9971-F59505FE0EE6}" srcOrd="1" destOrd="0" presId="urn:microsoft.com/office/officeart/2005/8/layout/list1"/>
    <dgm:cxn modelId="{0F99161D-5BDE-D044-9190-374F3200A070}" type="presOf" srcId="{59C8E710-24C2-7440-9CBC-121864EDB3BA}" destId="{05449C00-B447-F745-A745-BC7489B52470}" srcOrd="1" destOrd="0" presId="urn:microsoft.com/office/officeart/2005/8/layout/list1"/>
    <dgm:cxn modelId="{D4867083-0ABF-A74C-85CB-085EB59CCC9C}" type="presOf" srcId="{E13E1AE9-6E4C-5646-A6FD-D315008FAC07}" destId="{403F2CC0-D7D3-6C48-A4D7-B0A8524CE845}" srcOrd="0" destOrd="0" presId="urn:microsoft.com/office/officeart/2005/8/layout/list1"/>
    <dgm:cxn modelId="{BE04D28D-19FA-F643-BD71-FC1656D9DC71}" type="presOf" srcId="{0826E9F1-E3BA-7B46-9275-C3DB593B2C9E}" destId="{F3DED8FF-0682-9C4D-A4CD-9847FFD0A90A}" srcOrd="1" destOrd="0" presId="urn:microsoft.com/office/officeart/2005/8/layout/list1"/>
    <dgm:cxn modelId="{D1C41FC6-001C-9140-A3D0-D7528DAC043A}" srcId="{B720A5CC-7B4A-7841-A957-5F0087F89B59}" destId="{0826E9F1-E3BA-7B46-9275-C3DB593B2C9E}" srcOrd="6" destOrd="0" parTransId="{EC4D11F9-E64D-8B44-B469-A3DDFAB550ED}" sibTransId="{E6EF1492-84FD-5F4C-8398-A2C49FFB1133}"/>
    <dgm:cxn modelId="{671A7995-4CBE-8D4B-964B-F7C1315BE01D}" type="presOf" srcId="{3D208829-4E18-6B42-82FE-146914BA664E}" destId="{21CD5D1B-DE64-204D-BDEB-5D95B0AB9279}" srcOrd="0" destOrd="0" presId="urn:microsoft.com/office/officeart/2005/8/layout/list1"/>
    <dgm:cxn modelId="{C847F088-FBCD-794C-8F1C-35D3B5ADE6D5}" type="presOf" srcId="{E13E1AE9-6E4C-5646-A6FD-D315008FAC07}" destId="{23E8548E-86AA-2A4F-9FCA-DF533D3D1BE2}" srcOrd="1" destOrd="0" presId="urn:microsoft.com/office/officeart/2005/8/layout/list1"/>
    <dgm:cxn modelId="{4265F816-7A48-0747-AFF9-EBDA218FAD7C}" srcId="{B720A5CC-7B4A-7841-A957-5F0087F89B59}" destId="{E13E1AE9-6E4C-5646-A6FD-D315008FAC07}" srcOrd="0" destOrd="0" parTransId="{F89D7AF6-2B5D-3744-993E-9F9F4C7F8E6A}" sibTransId="{6056846B-57C8-2A4C-81A4-9A3D8DB1373E}"/>
    <dgm:cxn modelId="{180162C4-AB0E-AE46-A19C-D91C119FBE18}" type="presOf" srcId="{59C8E710-24C2-7440-9CBC-121864EDB3BA}" destId="{C677200C-BB7E-764B-91E1-312D4CEC25D8}" srcOrd="0" destOrd="0" presId="urn:microsoft.com/office/officeart/2005/8/layout/list1"/>
    <dgm:cxn modelId="{94820258-A8BA-654B-9986-7DC9ECE7BE04}" type="presOf" srcId="{3D208829-4E18-6B42-82FE-146914BA664E}" destId="{D5320ED5-35E5-934F-A53F-99F0DF768893}" srcOrd="1" destOrd="0" presId="urn:microsoft.com/office/officeart/2005/8/layout/list1"/>
    <dgm:cxn modelId="{D270CDF5-E82C-A147-BE2E-88E64091BFC3}" srcId="{B720A5CC-7B4A-7841-A957-5F0087F89B59}" destId="{59C8E710-24C2-7440-9CBC-121864EDB3BA}" srcOrd="5" destOrd="0" parTransId="{2561A0D7-12CD-7643-9D9B-20F562BC2D1E}" sibTransId="{911A7132-1B20-7D42-AE99-AD8EE6F34F9B}"/>
    <dgm:cxn modelId="{B65449B0-D7B9-7742-AFAF-ED8AE4860F45}" type="presOf" srcId="{064303B4-9D34-8F40-8BA9-4E0293733630}" destId="{3675CA03-9C7C-0F44-A5C5-E9A98796F90E}" srcOrd="1" destOrd="0" presId="urn:microsoft.com/office/officeart/2005/8/layout/list1"/>
    <dgm:cxn modelId="{178176E7-989D-1D41-8628-D6493B647B45}" srcId="{B720A5CC-7B4A-7841-A957-5F0087F89B59}" destId="{9C82732F-63CB-654D-8378-9B856B995967}" srcOrd="2" destOrd="0" parTransId="{B47453AF-21C0-DF41-A1F2-DD1F8693FEBB}" sibTransId="{0FBA5385-15FE-694A-BF37-A77CF0BA3945}"/>
    <dgm:cxn modelId="{CFC172BF-B392-0341-A179-918DB8CF4CFB}" type="presOf" srcId="{0826E9F1-E3BA-7B46-9275-C3DB593B2C9E}" destId="{A2B52C87-D423-B64F-B103-AFF17BAB885B}" srcOrd="0" destOrd="0" presId="urn:microsoft.com/office/officeart/2005/8/layout/list1"/>
    <dgm:cxn modelId="{91758AA7-531D-DF47-B75D-8FF712BB1047}" type="presParOf" srcId="{B1116F6C-5424-D145-8151-862072136775}" destId="{06710813-7D78-B849-ADB1-6CDD8E3547D8}" srcOrd="0" destOrd="0" presId="urn:microsoft.com/office/officeart/2005/8/layout/list1"/>
    <dgm:cxn modelId="{1AFF0706-0D42-A84A-90C5-6295D4E9CEB6}" type="presParOf" srcId="{06710813-7D78-B849-ADB1-6CDD8E3547D8}" destId="{403F2CC0-D7D3-6C48-A4D7-B0A8524CE845}" srcOrd="0" destOrd="0" presId="urn:microsoft.com/office/officeart/2005/8/layout/list1"/>
    <dgm:cxn modelId="{C397A94B-8E14-1B4B-AD6B-309BA9BAB617}" type="presParOf" srcId="{06710813-7D78-B849-ADB1-6CDD8E3547D8}" destId="{23E8548E-86AA-2A4F-9FCA-DF533D3D1BE2}" srcOrd="1" destOrd="0" presId="urn:microsoft.com/office/officeart/2005/8/layout/list1"/>
    <dgm:cxn modelId="{75247764-3314-874D-9F6B-BB9D851A0628}" type="presParOf" srcId="{B1116F6C-5424-D145-8151-862072136775}" destId="{F2F00914-930A-614B-B695-03B5B63D1431}" srcOrd="1" destOrd="0" presId="urn:microsoft.com/office/officeart/2005/8/layout/list1"/>
    <dgm:cxn modelId="{48426DC0-BB72-1C4B-8BA8-13CB8ACF6FAF}" type="presParOf" srcId="{B1116F6C-5424-D145-8151-862072136775}" destId="{84E66BB9-6F08-6B41-BDAA-BE1DB7BA9E40}" srcOrd="2" destOrd="0" presId="urn:microsoft.com/office/officeart/2005/8/layout/list1"/>
    <dgm:cxn modelId="{FEAE148E-5165-4E46-90FB-203D956023A5}" type="presParOf" srcId="{B1116F6C-5424-D145-8151-862072136775}" destId="{12882E58-B2C1-4F48-A1AC-8AD9DC161035}" srcOrd="3" destOrd="0" presId="urn:microsoft.com/office/officeart/2005/8/layout/list1"/>
    <dgm:cxn modelId="{F2F5A1B0-5655-7540-8839-3A2A676BB9F6}" type="presParOf" srcId="{B1116F6C-5424-D145-8151-862072136775}" destId="{416C46FF-EB97-5D4C-AF94-79580AB83049}" srcOrd="4" destOrd="0" presId="urn:microsoft.com/office/officeart/2005/8/layout/list1"/>
    <dgm:cxn modelId="{5622C72F-D57B-8B40-BBFE-D57D3997D5C9}" type="presParOf" srcId="{416C46FF-EB97-5D4C-AF94-79580AB83049}" destId="{BB056014-0A57-F744-A440-60BF269AD8EE}" srcOrd="0" destOrd="0" presId="urn:microsoft.com/office/officeart/2005/8/layout/list1"/>
    <dgm:cxn modelId="{287A10EA-0F4F-3145-9CE6-AEAB54F98140}" type="presParOf" srcId="{416C46FF-EB97-5D4C-AF94-79580AB83049}" destId="{3675CA03-9C7C-0F44-A5C5-E9A98796F90E}" srcOrd="1" destOrd="0" presId="urn:microsoft.com/office/officeart/2005/8/layout/list1"/>
    <dgm:cxn modelId="{7A49F504-4126-884D-9856-02A4825D286E}" type="presParOf" srcId="{B1116F6C-5424-D145-8151-862072136775}" destId="{25B27163-32DC-984D-8E99-79D635CEFF8B}" srcOrd="5" destOrd="0" presId="urn:microsoft.com/office/officeart/2005/8/layout/list1"/>
    <dgm:cxn modelId="{B3831B76-4449-D340-B576-E4304F20ABBE}" type="presParOf" srcId="{B1116F6C-5424-D145-8151-862072136775}" destId="{8277C5D7-B73F-6647-A4CC-BF228EAE0880}" srcOrd="6" destOrd="0" presId="urn:microsoft.com/office/officeart/2005/8/layout/list1"/>
    <dgm:cxn modelId="{9B68424A-EC32-6E4A-8779-FA815E23EB3A}" type="presParOf" srcId="{B1116F6C-5424-D145-8151-862072136775}" destId="{2BBDF886-2866-FB40-B69A-AE2DFE1DBD8B}" srcOrd="7" destOrd="0" presId="urn:microsoft.com/office/officeart/2005/8/layout/list1"/>
    <dgm:cxn modelId="{BD0142E9-F52B-7D4F-A5B7-B35090C73975}" type="presParOf" srcId="{B1116F6C-5424-D145-8151-862072136775}" destId="{D697B713-12F7-4541-B842-BEB76D620EA2}" srcOrd="8" destOrd="0" presId="urn:microsoft.com/office/officeart/2005/8/layout/list1"/>
    <dgm:cxn modelId="{5B412A8B-449D-904C-A7E8-D84ED06AE9ED}" type="presParOf" srcId="{D697B713-12F7-4541-B842-BEB76D620EA2}" destId="{4FEE0D8B-95EA-BC4C-9D6A-89A176287DA7}" srcOrd="0" destOrd="0" presId="urn:microsoft.com/office/officeart/2005/8/layout/list1"/>
    <dgm:cxn modelId="{2E8B9C2E-64D2-CB4C-8716-13F162484132}" type="presParOf" srcId="{D697B713-12F7-4541-B842-BEB76D620EA2}" destId="{FD07DD93-9A47-264F-9971-F59505FE0EE6}" srcOrd="1" destOrd="0" presId="urn:microsoft.com/office/officeart/2005/8/layout/list1"/>
    <dgm:cxn modelId="{78330FF2-64CF-EB4F-8250-A3EC232CB5FF}" type="presParOf" srcId="{B1116F6C-5424-D145-8151-862072136775}" destId="{3A954856-1919-F443-A904-EB6762D0D636}" srcOrd="9" destOrd="0" presId="urn:microsoft.com/office/officeart/2005/8/layout/list1"/>
    <dgm:cxn modelId="{E0600EEE-DA85-2343-A9AB-0457A3BFDF13}" type="presParOf" srcId="{B1116F6C-5424-D145-8151-862072136775}" destId="{DDEFB1A9-B6B5-8247-BC85-6C3C37CA8BCF}" srcOrd="10" destOrd="0" presId="urn:microsoft.com/office/officeart/2005/8/layout/list1"/>
    <dgm:cxn modelId="{4C9125A8-5DF0-9445-A199-FC013556BC0D}" type="presParOf" srcId="{B1116F6C-5424-D145-8151-862072136775}" destId="{897D0115-724B-2748-8CE7-C8DE82DCD1F3}" srcOrd="11" destOrd="0" presId="urn:microsoft.com/office/officeart/2005/8/layout/list1"/>
    <dgm:cxn modelId="{A7E30CE1-CDA5-984C-A821-3A4CB2AA61B7}" type="presParOf" srcId="{B1116F6C-5424-D145-8151-862072136775}" destId="{BD3650EF-95E7-5F42-B6A6-68E1FC0361D3}" srcOrd="12" destOrd="0" presId="urn:microsoft.com/office/officeart/2005/8/layout/list1"/>
    <dgm:cxn modelId="{DB7CA3C5-AB0A-2F45-850C-C6CF7DD3EDB5}" type="presParOf" srcId="{BD3650EF-95E7-5F42-B6A6-68E1FC0361D3}" destId="{910E66F5-619A-124E-904F-0D47CDF4AA99}" srcOrd="0" destOrd="0" presId="urn:microsoft.com/office/officeart/2005/8/layout/list1"/>
    <dgm:cxn modelId="{B6EAFEF4-74DB-584A-875B-A9EE84DD60B7}" type="presParOf" srcId="{BD3650EF-95E7-5F42-B6A6-68E1FC0361D3}" destId="{FF83781F-551F-F244-B3AB-E76355ED2AB3}" srcOrd="1" destOrd="0" presId="urn:microsoft.com/office/officeart/2005/8/layout/list1"/>
    <dgm:cxn modelId="{038A8D78-49F3-2F49-AFDB-C5597DFBEE60}" type="presParOf" srcId="{B1116F6C-5424-D145-8151-862072136775}" destId="{F8C99625-E794-1A4A-AB33-293B6BBF71ED}" srcOrd="13" destOrd="0" presId="urn:microsoft.com/office/officeart/2005/8/layout/list1"/>
    <dgm:cxn modelId="{18E0E242-37E7-0C48-8B5F-A67581FA399E}" type="presParOf" srcId="{B1116F6C-5424-D145-8151-862072136775}" destId="{734637B3-667D-254C-9E83-D62C118E5450}" srcOrd="14" destOrd="0" presId="urn:microsoft.com/office/officeart/2005/8/layout/list1"/>
    <dgm:cxn modelId="{628F794C-89EC-B942-98D0-D1E460BE2FE9}" type="presParOf" srcId="{B1116F6C-5424-D145-8151-862072136775}" destId="{5D53B057-E10E-8A4A-AFCB-A52146F615F4}" srcOrd="15" destOrd="0" presId="urn:microsoft.com/office/officeart/2005/8/layout/list1"/>
    <dgm:cxn modelId="{AB200924-D351-E743-833C-1ED1ED03C7E1}" type="presParOf" srcId="{B1116F6C-5424-D145-8151-862072136775}" destId="{3E7E5F49-67BF-5A4C-B8E7-240ED18A4219}" srcOrd="16" destOrd="0" presId="urn:microsoft.com/office/officeart/2005/8/layout/list1"/>
    <dgm:cxn modelId="{A23BCC17-8D35-EF4B-9B5E-4199884898D3}" type="presParOf" srcId="{3E7E5F49-67BF-5A4C-B8E7-240ED18A4219}" destId="{21CD5D1B-DE64-204D-BDEB-5D95B0AB9279}" srcOrd="0" destOrd="0" presId="urn:microsoft.com/office/officeart/2005/8/layout/list1"/>
    <dgm:cxn modelId="{4084B378-FBD0-0A41-A2BB-6B2C877B402D}" type="presParOf" srcId="{3E7E5F49-67BF-5A4C-B8E7-240ED18A4219}" destId="{D5320ED5-35E5-934F-A53F-99F0DF768893}" srcOrd="1" destOrd="0" presId="urn:microsoft.com/office/officeart/2005/8/layout/list1"/>
    <dgm:cxn modelId="{94D2720C-A72B-914A-9A62-89D7E54F2F51}" type="presParOf" srcId="{B1116F6C-5424-D145-8151-862072136775}" destId="{7E92B3F8-B493-5143-B09F-F54D40E55752}" srcOrd="17" destOrd="0" presId="urn:microsoft.com/office/officeart/2005/8/layout/list1"/>
    <dgm:cxn modelId="{1D979C21-24C7-7B43-820F-520AA27A999A}" type="presParOf" srcId="{B1116F6C-5424-D145-8151-862072136775}" destId="{4AE3C581-C90B-AD49-A3DF-DE1AEB4F8654}" srcOrd="18" destOrd="0" presId="urn:microsoft.com/office/officeart/2005/8/layout/list1"/>
    <dgm:cxn modelId="{A5954928-E001-8549-930D-30512B7827A4}" type="presParOf" srcId="{B1116F6C-5424-D145-8151-862072136775}" destId="{F8B83390-44D4-A84D-8511-8F741980627B}" srcOrd="19" destOrd="0" presId="urn:microsoft.com/office/officeart/2005/8/layout/list1"/>
    <dgm:cxn modelId="{60FA40DD-1B86-0948-A9A6-F87E95453DE2}" type="presParOf" srcId="{B1116F6C-5424-D145-8151-862072136775}" destId="{4CE5E570-98B6-8C4A-810D-652CB02420DC}" srcOrd="20" destOrd="0" presId="urn:microsoft.com/office/officeart/2005/8/layout/list1"/>
    <dgm:cxn modelId="{1ED68C04-25FC-344E-9FBC-2A9AC3A3E2F9}" type="presParOf" srcId="{4CE5E570-98B6-8C4A-810D-652CB02420DC}" destId="{C677200C-BB7E-764B-91E1-312D4CEC25D8}" srcOrd="0" destOrd="0" presId="urn:microsoft.com/office/officeart/2005/8/layout/list1"/>
    <dgm:cxn modelId="{18BA3210-43C8-744C-9EC0-645BFCBC3D7C}" type="presParOf" srcId="{4CE5E570-98B6-8C4A-810D-652CB02420DC}" destId="{05449C00-B447-F745-A745-BC7489B52470}" srcOrd="1" destOrd="0" presId="urn:microsoft.com/office/officeart/2005/8/layout/list1"/>
    <dgm:cxn modelId="{F2931BBD-A2FA-724A-ACA8-65ED4FD0690E}" type="presParOf" srcId="{B1116F6C-5424-D145-8151-862072136775}" destId="{B7D0A7C3-2C27-0342-B58C-E8D44B85C5B3}" srcOrd="21" destOrd="0" presId="urn:microsoft.com/office/officeart/2005/8/layout/list1"/>
    <dgm:cxn modelId="{E8BDFD93-2BCE-7E45-A918-3E1709D86A49}" type="presParOf" srcId="{B1116F6C-5424-D145-8151-862072136775}" destId="{14C0558F-A146-7643-B4D3-80455D2FF2DE}" srcOrd="22" destOrd="0" presId="urn:microsoft.com/office/officeart/2005/8/layout/list1"/>
    <dgm:cxn modelId="{229C707D-9EC2-EE44-B96F-1FE4DEDFE83F}" type="presParOf" srcId="{B1116F6C-5424-D145-8151-862072136775}" destId="{50213D1A-45C9-F44F-AF03-B3F020B2C170}" srcOrd="23" destOrd="0" presId="urn:microsoft.com/office/officeart/2005/8/layout/list1"/>
    <dgm:cxn modelId="{D2FC84FE-7750-CD46-B995-C07481A2276D}" type="presParOf" srcId="{B1116F6C-5424-D145-8151-862072136775}" destId="{6034565D-C5BF-874A-B41A-81235F3A3326}" srcOrd="24" destOrd="0" presId="urn:microsoft.com/office/officeart/2005/8/layout/list1"/>
    <dgm:cxn modelId="{2A087474-0CA2-354F-A82B-2B7B1C103F88}" type="presParOf" srcId="{6034565D-C5BF-874A-B41A-81235F3A3326}" destId="{A2B52C87-D423-B64F-B103-AFF17BAB885B}" srcOrd="0" destOrd="0" presId="urn:microsoft.com/office/officeart/2005/8/layout/list1"/>
    <dgm:cxn modelId="{8970258B-B822-A747-B5CF-079B25518420}" type="presParOf" srcId="{6034565D-C5BF-874A-B41A-81235F3A3326}" destId="{F3DED8FF-0682-9C4D-A4CD-9847FFD0A90A}" srcOrd="1" destOrd="0" presId="urn:microsoft.com/office/officeart/2005/8/layout/list1"/>
    <dgm:cxn modelId="{3649F3A4-C95C-9943-A8FA-738CAAA324BC}" type="presParOf" srcId="{B1116F6C-5424-D145-8151-862072136775}" destId="{5A8810D4-68F1-6940-A8FC-AC472D87508B}" srcOrd="25" destOrd="0" presId="urn:microsoft.com/office/officeart/2005/8/layout/list1"/>
    <dgm:cxn modelId="{43FE37EC-ABB7-A645-A045-2948C2FEC2DB}" type="presParOf" srcId="{B1116F6C-5424-D145-8151-862072136775}" destId="{ECFEFF03-833A-0D43-A730-675B615684A4}"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E14ACA7-7EE6-48F4-8817-5AA227581C29}" type="doc">
      <dgm:prSet loTypeId="urn:microsoft.com/office/officeart/2005/8/layout/vList6" loCatId="" qsTypeId="urn:microsoft.com/office/officeart/2005/8/quickstyle/simple1" qsCatId="simple" csTypeId="urn:microsoft.com/office/officeart/2005/8/colors/accent6_3" csCatId="accent6" phldr="1"/>
      <dgm:spPr/>
      <dgm:t>
        <a:bodyPr/>
        <a:lstStyle/>
        <a:p>
          <a:endParaRPr lang="es-CO"/>
        </a:p>
      </dgm:t>
    </dgm:pt>
    <dgm:pt modelId="{E0A2BF8A-0D9E-4AF1-96A6-9324DFC93C6D}">
      <dgm:prSet phldrT="[Texto]" custT="1"/>
      <dgm:spPr/>
      <dgm:t>
        <a:bodyPr/>
        <a:lstStyle/>
        <a:p>
          <a:r>
            <a:rPr lang="es-CO" sz="1800" b="1" u="none" smtClean="0">
              <a:solidFill>
                <a:schemeClr val="tx1"/>
              </a:solidFill>
            </a:rPr>
            <a:t>PRINCIPIO DE TRANSPARENCIA</a:t>
          </a:r>
          <a:endParaRPr lang="es-CO" sz="1800" b="1" u="none" dirty="0" smtClean="0">
            <a:solidFill>
              <a:schemeClr val="tx1"/>
            </a:solidFill>
          </a:endParaRPr>
        </a:p>
      </dgm:t>
    </dgm:pt>
    <dgm:pt modelId="{E0DF1C90-E41B-4484-B50C-EC4757C1DE3C}" type="parTrans" cxnId="{9E7E7A1C-58F5-42D3-B21D-777F2F765F27}">
      <dgm:prSet/>
      <dgm:spPr/>
      <dgm:t>
        <a:bodyPr/>
        <a:lstStyle/>
        <a:p>
          <a:endParaRPr lang="es-CO" sz="1400">
            <a:solidFill>
              <a:schemeClr val="tx1"/>
            </a:solidFill>
          </a:endParaRPr>
        </a:p>
      </dgm:t>
    </dgm:pt>
    <dgm:pt modelId="{7391E298-52F9-4519-9CC9-22A97978B05D}" type="sibTrans" cxnId="{9E7E7A1C-58F5-42D3-B21D-777F2F765F27}">
      <dgm:prSet/>
      <dgm:spPr/>
      <dgm:t>
        <a:bodyPr/>
        <a:lstStyle/>
        <a:p>
          <a:endParaRPr lang="es-CO" sz="1400">
            <a:solidFill>
              <a:schemeClr val="tx1"/>
            </a:solidFill>
          </a:endParaRPr>
        </a:p>
      </dgm:t>
    </dgm:pt>
    <dgm:pt modelId="{9EEB8A96-413E-734E-A41F-2E0C0C63162E}">
      <dgm:prSet phldrT="[Texto]" custT="1"/>
      <dgm:spPr/>
      <dgm:t>
        <a:bodyPr/>
        <a:lstStyle/>
        <a:p>
          <a:r>
            <a:rPr lang="es-CO" sz="1800" b="1" u="none" smtClean="0">
              <a:solidFill>
                <a:schemeClr val="tx1"/>
              </a:solidFill>
            </a:rPr>
            <a:t>PRINCIPIO DE BUENA FE</a:t>
          </a:r>
          <a:endParaRPr lang="es-CO" sz="1800" b="1" u="none" dirty="0" smtClean="0">
            <a:solidFill>
              <a:schemeClr val="tx1"/>
            </a:solidFill>
          </a:endParaRPr>
        </a:p>
      </dgm:t>
    </dgm:pt>
    <dgm:pt modelId="{5E7A3229-5BA2-2F49-86C1-393109329950}" type="parTrans" cxnId="{BAB59168-115B-8E4D-9709-FE6D2D8D8124}">
      <dgm:prSet/>
      <dgm:spPr/>
      <dgm:t>
        <a:bodyPr/>
        <a:lstStyle/>
        <a:p>
          <a:endParaRPr lang="en-US" sz="1600">
            <a:solidFill>
              <a:schemeClr val="tx1"/>
            </a:solidFill>
          </a:endParaRPr>
        </a:p>
      </dgm:t>
    </dgm:pt>
    <dgm:pt modelId="{A05E7FD2-D79F-5A4F-B406-B818BDF93B9D}" type="sibTrans" cxnId="{BAB59168-115B-8E4D-9709-FE6D2D8D8124}">
      <dgm:prSet/>
      <dgm:spPr/>
      <dgm:t>
        <a:bodyPr/>
        <a:lstStyle/>
        <a:p>
          <a:endParaRPr lang="en-US" sz="1600">
            <a:solidFill>
              <a:schemeClr val="tx1"/>
            </a:solidFill>
          </a:endParaRPr>
        </a:p>
      </dgm:t>
    </dgm:pt>
    <dgm:pt modelId="{A3C48057-848C-5645-B486-CA06E21C8AF8}">
      <dgm:prSet phldrT="[Texto]" custT="1"/>
      <dgm:spPr/>
      <dgm:t>
        <a:bodyPr/>
        <a:lstStyle/>
        <a:p>
          <a:r>
            <a:rPr lang="es-CO" sz="1200" smtClean="0">
              <a:solidFill>
                <a:schemeClr val="tx1"/>
              </a:solidFill>
            </a:rPr>
            <a:t>Principio conforme al cual toda la información en poder de los sujetos obligados definidos en esta ley se presume pública, en consecuencia de lo cual dichos sujetos están en el deber de proporcionar y facilitar el acceso a la misma en los términos más amplios posibles y a través de los medios y procedimientos que al efecto establezca la ley, excluyendo solo aquello que esté sujeto a las excepciones constitucionales y legales y bajo el cumplimiento de los requisitos establecidos en esta ley.</a:t>
          </a:r>
          <a:endParaRPr lang="es-CO" sz="1200" b="1" u="sng" dirty="0" smtClean="0">
            <a:solidFill>
              <a:schemeClr val="tx1"/>
            </a:solidFill>
          </a:endParaRPr>
        </a:p>
      </dgm:t>
    </dgm:pt>
    <dgm:pt modelId="{65F81A18-0167-7441-B4FF-1DE4190BCECA}" type="parTrans" cxnId="{33209C6C-4791-F842-AA5A-BD14FC630109}">
      <dgm:prSet/>
      <dgm:spPr/>
      <dgm:t>
        <a:bodyPr/>
        <a:lstStyle/>
        <a:p>
          <a:endParaRPr lang="en-US" sz="1600">
            <a:solidFill>
              <a:schemeClr val="tx1"/>
            </a:solidFill>
          </a:endParaRPr>
        </a:p>
      </dgm:t>
    </dgm:pt>
    <dgm:pt modelId="{5D43DF60-B234-A545-B3FB-6BE57718EC10}" type="sibTrans" cxnId="{33209C6C-4791-F842-AA5A-BD14FC630109}">
      <dgm:prSet/>
      <dgm:spPr/>
      <dgm:t>
        <a:bodyPr/>
        <a:lstStyle/>
        <a:p>
          <a:endParaRPr lang="en-US" sz="1600">
            <a:solidFill>
              <a:schemeClr val="tx1"/>
            </a:solidFill>
          </a:endParaRPr>
        </a:p>
      </dgm:t>
    </dgm:pt>
    <dgm:pt modelId="{2314882E-8C8C-F945-B1D0-981095CB9218}">
      <dgm:prSet phldrT="[Texto]" custT="1"/>
      <dgm:spPr/>
      <dgm:t>
        <a:bodyPr/>
        <a:lstStyle/>
        <a:p>
          <a:r>
            <a:rPr lang="es-CO" sz="1400" smtClean="0">
              <a:solidFill>
                <a:schemeClr val="tx1"/>
              </a:solidFill>
            </a:rPr>
            <a:t>En virtud del cual todo sujeto obligado, al cumplir con las obligaciones derivadas del derecho de acceso a la información pública, lo hará con motivación honesta, leal y desprovista de cualquier intención dolosa o culposa. </a:t>
          </a:r>
          <a:endParaRPr lang="es-CO" sz="1600" b="1" u="sng" dirty="0" smtClean="0">
            <a:solidFill>
              <a:schemeClr val="tx1"/>
            </a:solidFill>
          </a:endParaRPr>
        </a:p>
      </dgm:t>
    </dgm:pt>
    <dgm:pt modelId="{7CA8B98B-0391-594C-96CD-B66AFC23BB00}" type="parTrans" cxnId="{8086AC7B-5224-E148-B179-86155482B253}">
      <dgm:prSet/>
      <dgm:spPr/>
      <dgm:t>
        <a:bodyPr/>
        <a:lstStyle/>
        <a:p>
          <a:endParaRPr lang="en-US" sz="1600">
            <a:solidFill>
              <a:schemeClr val="tx1"/>
            </a:solidFill>
          </a:endParaRPr>
        </a:p>
      </dgm:t>
    </dgm:pt>
    <dgm:pt modelId="{F3E20C3F-6136-3841-BE2F-75427855B827}" type="sibTrans" cxnId="{8086AC7B-5224-E148-B179-86155482B253}">
      <dgm:prSet/>
      <dgm:spPr/>
      <dgm:t>
        <a:bodyPr/>
        <a:lstStyle/>
        <a:p>
          <a:endParaRPr lang="en-US" sz="1600">
            <a:solidFill>
              <a:schemeClr val="tx1"/>
            </a:solidFill>
          </a:endParaRPr>
        </a:p>
      </dgm:t>
    </dgm:pt>
    <dgm:pt modelId="{EA430779-871A-DE4E-8F6C-C593FABCDCB9}" type="pres">
      <dgm:prSet presAssocID="{9E14ACA7-7EE6-48F4-8817-5AA227581C29}" presName="Name0" presStyleCnt="0">
        <dgm:presLayoutVars>
          <dgm:dir/>
          <dgm:animLvl val="lvl"/>
          <dgm:resizeHandles/>
        </dgm:presLayoutVars>
      </dgm:prSet>
      <dgm:spPr/>
      <dgm:t>
        <a:bodyPr/>
        <a:lstStyle/>
        <a:p>
          <a:endParaRPr lang="en-US"/>
        </a:p>
      </dgm:t>
    </dgm:pt>
    <dgm:pt modelId="{D66BDCC0-57A2-A74A-B86F-1DA66ECB13A3}" type="pres">
      <dgm:prSet presAssocID="{E0A2BF8A-0D9E-4AF1-96A6-9324DFC93C6D}" presName="linNode" presStyleCnt="0"/>
      <dgm:spPr/>
      <dgm:t>
        <a:bodyPr/>
        <a:lstStyle/>
        <a:p>
          <a:endParaRPr lang="en-US"/>
        </a:p>
      </dgm:t>
    </dgm:pt>
    <dgm:pt modelId="{6F865915-E662-B04B-AFA9-7077AC96F676}" type="pres">
      <dgm:prSet presAssocID="{E0A2BF8A-0D9E-4AF1-96A6-9324DFC93C6D}" presName="parentShp" presStyleLbl="node1" presStyleIdx="0" presStyleCnt="2">
        <dgm:presLayoutVars>
          <dgm:bulletEnabled val="1"/>
        </dgm:presLayoutVars>
      </dgm:prSet>
      <dgm:spPr/>
      <dgm:t>
        <a:bodyPr/>
        <a:lstStyle/>
        <a:p>
          <a:endParaRPr lang="en-US"/>
        </a:p>
      </dgm:t>
    </dgm:pt>
    <dgm:pt modelId="{4BADA796-B482-5743-A4A7-E35DC7BCD03A}" type="pres">
      <dgm:prSet presAssocID="{E0A2BF8A-0D9E-4AF1-96A6-9324DFC93C6D}" presName="childShp" presStyleLbl="bgAccFollowNode1" presStyleIdx="0" presStyleCnt="2" custScaleY="132798">
        <dgm:presLayoutVars>
          <dgm:bulletEnabled val="1"/>
        </dgm:presLayoutVars>
      </dgm:prSet>
      <dgm:spPr/>
      <dgm:t>
        <a:bodyPr/>
        <a:lstStyle/>
        <a:p>
          <a:endParaRPr lang="en-US"/>
        </a:p>
      </dgm:t>
    </dgm:pt>
    <dgm:pt modelId="{8FA1A734-0280-5F41-9D83-94452FBFE802}" type="pres">
      <dgm:prSet presAssocID="{7391E298-52F9-4519-9CC9-22A97978B05D}" presName="spacing" presStyleCnt="0"/>
      <dgm:spPr/>
      <dgm:t>
        <a:bodyPr/>
        <a:lstStyle/>
        <a:p>
          <a:endParaRPr lang="en-US"/>
        </a:p>
      </dgm:t>
    </dgm:pt>
    <dgm:pt modelId="{91535908-18B7-8E49-B5EF-FC080DB5C56E}" type="pres">
      <dgm:prSet presAssocID="{9EEB8A96-413E-734E-A41F-2E0C0C63162E}" presName="linNode" presStyleCnt="0"/>
      <dgm:spPr/>
      <dgm:t>
        <a:bodyPr/>
        <a:lstStyle/>
        <a:p>
          <a:endParaRPr lang="en-US"/>
        </a:p>
      </dgm:t>
    </dgm:pt>
    <dgm:pt modelId="{8218A89E-A6D9-CA4B-9A87-2698789B0885}" type="pres">
      <dgm:prSet presAssocID="{9EEB8A96-413E-734E-A41F-2E0C0C63162E}" presName="parentShp" presStyleLbl="node1" presStyleIdx="1" presStyleCnt="2">
        <dgm:presLayoutVars>
          <dgm:bulletEnabled val="1"/>
        </dgm:presLayoutVars>
      </dgm:prSet>
      <dgm:spPr/>
      <dgm:t>
        <a:bodyPr/>
        <a:lstStyle/>
        <a:p>
          <a:endParaRPr lang="en-US"/>
        </a:p>
      </dgm:t>
    </dgm:pt>
    <dgm:pt modelId="{FDC3FD4B-9377-B748-9B9C-141C933BC768}" type="pres">
      <dgm:prSet presAssocID="{9EEB8A96-413E-734E-A41F-2E0C0C63162E}" presName="childShp" presStyleLbl="bgAccFollowNode1" presStyleIdx="1" presStyleCnt="2" custScaleY="95929">
        <dgm:presLayoutVars>
          <dgm:bulletEnabled val="1"/>
        </dgm:presLayoutVars>
      </dgm:prSet>
      <dgm:spPr/>
      <dgm:t>
        <a:bodyPr/>
        <a:lstStyle/>
        <a:p>
          <a:endParaRPr lang="en-US"/>
        </a:p>
      </dgm:t>
    </dgm:pt>
  </dgm:ptLst>
  <dgm:cxnLst>
    <dgm:cxn modelId="{8CD43A15-CAE0-4949-B883-6467353BA1AE}" type="presOf" srcId="{2314882E-8C8C-F945-B1D0-981095CB9218}" destId="{FDC3FD4B-9377-B748-9B9C-141C933BC768}" srcOrd="0" destOrd="0" presId="urn:microsoft.com/office/officeart/2005/8/layout/vList6"/>
    <dgm:cxn modelId="{D6FC5E30-9052-6F45-81D3-70FC3733A6B6}" type="presOf" srcId="{E0A2BF8A-0D9E-4AF1-96A6-9324DFC93C6D}" destId="{6F865915-E662-B04B-AFA9-7077AC96F676}" srcOrd="0" destOrd="0" presId="urn:microsoft.com/office/officeart/2005/8/layout/vList6"/>
    <dgm:cxn modelId="{8086AC7B-5224-E148-B179-86155482B253}" srcId="{9EEB8A96-413E-734E-A41F-2E0C0C63162E}" destId="{2314882E-8C8C-F945-B1D0-981095CB9218}" srcOrd="0" destOrd="0" parTransId="{7CA8B98B-0391-594C-96CD-B66AFC23BB00}" sibTransId="{F3E20C3F-6136-3841-BE2F-75427855B827}"/>
    <dgm:cxn modelId="{2D4FA42E-F10B-D34A-BB75-1F4547F0F729}" type="presOf" srcId="{9E14ACA7-7EE6-48F4-8817-5AA227581C29}" destId="{EA430779-871A-DE4E-8F6C-C593FABCDCB9}" srcOrd="0" destOrd="0" presId="urn:microsoft.com/office/officeart/2005/8/layout/vList6"/>
    <dgm:cxn modelId="{9F4D629B-5E0C-6F4F-9118-4235E2DD98A7}" type="presOf" srcId="{9EEB8A96-413E-734E-A41F-2E0C0C63162E}" destId="{8218A89E-A6D9-CA4B-9A87-2698789B0885}" srcOrd="0" destOrd="0" presId="urn:microsoft.com/office/officeart/2005/8/layout/vList6"/>
    <dgm:cxn modelId="{9E7E7A1C-58F5-42D3-B21D-777F2F765F27}" srcId="{9E14ACA7-7EE6-48F4-8817-5AA227581C29}" destId="{E0A2BF8A-0D9E-4AF1-96A6-9324DFC93C6D}" srcOrd="0" destOrd="0" parTransId="{E0DF1C90-E41B-4484-B50C-EC4757C1DE3C}" sibTransId="{7391E298-52F9-4519-9CC9-22A97978B05D}"/>
    <dgm:cxn modelId="{C451D711-A164-4241-8D69-9D751519F1DE}" type="presOf" srcId="{A3C48057-848C-5645-B486-CA06E21C8AF8}" destId="{4BADA796-B482-5743-A4A7-E35DC7BCD03A}" srcOrd="0" destOrd="0" presId="urn:microsoft.com/office/officeart/2005/8/layout/vList6"/>
    <dgm:cxn modelId="{33209C6C-4791-F842-AA5A-BD14FC630109}" srcId="{E0A2BF8A-0D9E-4AF1-96A6-9324DFC93C6D}" destId="{A3C48057-848C-5645-B486-CA06E21C8AF8}" srcOrd="0" destOrd="0" parTransId="{65F81A18-0167-7441-B4FF-1DE4190BCECA}" sibTransId="{5D43DF60-B234-A545-B3FB-6BE57718EC10}"/>
    <dgm:cxn modelId="{BAB59168-115B-8E4D-9709-FE6D2D8D8124}" srcId="{9E14ACA7-7EE6-48F4-8817-5AA227581C29}" destId="{9EEB8A96-413E-734E-A41F-2E0C0C63162E}" srcOrd="1" destOrd="0" parTransId="{5E7A3229-5BA2-2F49-86C1-393109329950}" sibTransId="{A05E7FD2-D79F-5A4F-B406-B818BDF93B9D}"/>
    <dgm:cxn modelId="{E6025881-E78E-2042-8D7B-A2A2B1B1D051}" type="presParOf" srcId="{EA430779-871A-DE4E-8F6C-C593FABCDCB9}" destId="{D66BDCC0-57A2-A74A-B86F-1DA66ECB13A3}" srcOrd="0" destOrd="0" presId="urn:microsoft.com/office/officeart/2005/8/layout/vList6"/>
    <dgm:cxn modelId="{BE44F354-EC87-EE4F-BCAE-B77D116AA798}" type="presParOf" srcId="{D66BDCC0-57A2-A74A-B86F-1DA66ECB13A3}" destId="{6F865915-E662-B04B-AFA9-7077AC96F676}" srcOrd="0" destOrd="0" presId="urn:microsoft.com/office/officeart/2005/8/layout/vList6"/>
    <dgm:cxn modelId="{3F14AE49-E253-C742-8FD6-F7987D3CC039}" type="presParOf" srcId="{D66BDCC0-57A2-A74A-B86F-1DA66ECB13A3}" destId="{4BADA796-B482-5743-A4A7-E35DC7BCD03A}" srcOrd="1" destOrd="0" presId="urn:microsoft.com/office/officeart/2005/8/layout/vList6"/>
    <dgm:cxn modelId="{32785077-F76D-8A4E-BF92-AC6D970ACFFD}" type="presParOf" srcId="{EA430779-871A-DE4E-8F6C-C593FABCDCB9}" destId="{8FA1A734-0280-5F41-9D83-94452FBFE802}" srcOrd="1" destOrd="0" presId="urn:microsoft.com/office/officeart/2005/8/layout/vList6"/>
    <dgm:cxn modelId="{70BC064D-3498-764E-8EBF-34136AC39E8B}" type="presParOf" srcId="{EA430779-871A-DE4E-8F6C-C593FABCDCB9}" destId="{91535908-18B7-8E49-B5EF-FC080DB5C56E}" srcOrd="2" destOrd="0" presId="urn:microsoft.com/office/officeart/2005/8/layout/vList6"/>
    <dgm:cxn modelId="{A5D17CC3-CAF9-C448-93ED-D1B1E97150D1}" type="presParOf" srcId="{91535908-18B7-8E49-B5EF-FC080DB5C56E}" destId="{8218A89E-A6D9-CA4B-9A87-2698789B0885}" srcOrd="0" destOrd="0" presId="urn:microsoft.com/office/officeart/2005/8/layout/vList6"/>
    <dgm:cxn modelId="{B1001DAB-B25F-894D-91F5-2E5A170E1B3C}" type="presParOf" srcId="{91535908-18B7-8E49-B5EF-FC080DB5C56E}" destId="{FDC3FD4B-9377-B748-9B9C-141C933BC76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E14ACA7-7EE6-48F4-8817-5AA227581C29}" type="doc">
      <dgm:prSet loTypeId="urn:microsoft.com/office/officeart/2005/8/layout/vList6" loCatId="" qsTypeId="urn:microsoft.com/office/officeart/2005/8/quickstyle/simple1" qsCatId="simple" csTypeId="urn:microsoft.com/office/officeart/2005/8/colors/accent3_3" csCatId="accent3" phldr="1"/>
      <dgm:spPr/>
      <dgm:t>
        <a:bodyPr/>
        <a:lstStyle/>
        <a:p>
          <a:endParaRPr lang="es-CO"/>
        </a:p>
      </dgm:t>
    </dgm:pt>
    <dgm:pt modelId="{994179AF-78A8-4772-8BBB-56F5394808A4}">
      <dgm:prSet custT="1"/>
      <dgm:spPr/>
      <dgm:t>
        <a:bodyPr/>
        <a:lstStyle/>
        <a:p>
          <a:r>
            <a:rPr lang="es-CO" sz="1800" b="1" i="0" u="none" smtClean="0">
              <a:solidFill>
                <a:srgbClr val="020202"/>
              </a:solidFill>
            </a:rPr>
            <a:t>PRINCIPIO DE FACILITACIÓN</a:t>
          </a:r>
          <a:endParaRPr lang="es-CO" sz="1800" b="1" i="0" u="none" dirty="0">
            <a:solidFill>
              <a:srgbClr val="020202"/>
            </a:solidFill>
          </a:endParaRPr>
        </a:p>
      </dgm:t>
    </dgm:pt>
    <dgm:pt modelId="{3548530E-30C6-4EEF-B9F4-3FC53DC27B58}" type="parTrans" cxnId="{2FF0A890-43A6-49DE-8578-0D426CEAEA0E}">
      <dgm:prSet/>
      <dgm:spPr/>
      <dgm:t>
        <a:bodyPr/>
        <a:lstStyle/>
        <a:p>
          <a:endParaRPr lang="es-CO" sz="1400">
            <a:solidFill>
              <a:srgbClr val="020202"/>
            </a:solidFill>
          </a:endParaRPr>
        </a:p>
      </dgm:t>
    </dgm:pt>
    <dgm:pt modelId="{A2F1E5A7-A827-4B9D-898D-5EE4D7800A07}" type="sibTrans" cxnId="{2FF0A890-43A6-49DE-8578-0D426CEAEA0E}">
      <dgm:prSet/>
      <dgm:spPr/>
      <dgm:t>
        <a:bodyPr/>
        <a:lstStyle/>
        <a:p>
          <a:endParaRPr lang="es-CO" sz="1400">
            <a:solidFill>
              <a:srgbClr val="020202"/>
            </a:solidFill>
          </a:endParaRPr>
        </a:p>
      </dgm:t>
    </dgm:pt>
    <dgm:pt modelId="{30DD15AB-CD40-5741-BF75-6C9AD870C9CF}">
      <dgm:prSet custT="1"/>
      <dgm:spPr/>
      <dgm:t>
        <a:bodyPr/>
        <a:lstStyle/>
        <a:p>
          <a:r>
            <a:rPr lang="es-CO" sz="1200" smtClean="0">
              <a:solidFill>
                <a:srgbClr val="020202"/>
              </a:solidFill>
            </a:rPr>
            <a:t>En virtud de este principio los sujetos obligados deberán facilitar el ejercicio del derecho de acceso a la información pública, excluyendo exigencias o requisitos que puedan obstruirlo o impedirlo.</a:t>
          </a:r>
          <a:endParaRPr lang="es-CO" sz="1200" b="1" u="sng" dirty="0" smtClean="0">
            <a:solidFill>
              <a:srgbClr val="020202"/>
            </a:solidFill>
          </a:endParaRPr>
        </a:p>
      </dgm:t>
    </dgm:pt>
    <dgm:pt modelId="{42322E97-9390-6B49-820E-988746F2313C}" type="parTrans" cxnId="{A298435A-AD72-2F43-AF74-DB8CB376BAC3}">
      <dgm:prSet/>
      <dgm:spPr/>
      <dgm:t>
        <a:bodyPr/>
        <a:lstStyle/>
        <a:p>
          <a:endParaRPr lang="en-US" sz="1600">
            <a:solidFill>
              <a:srgbClr val="020202"/>
            </a:solidFill>
          </a:endParaRPr>
        </a:p>
      </dgm:t>
    </dgm:pt>
    <dgm:pt modelId="{346B6C66-D728-BD47-B24B-50706533CC77}" type="sibTrans" cxnId="{A298435A-AD72-2F43-AF74-DB8CB376BAC3}">
      <dgm:prSet/>
      <dgm:spPr/>
      <dgm:t>
        <a:bodyPr/>
        <a:lstStyle/>
        <a:p>
          <a:endParaRPr lang="en-US" sz="1600">
            <a:solidFill>
              <a:srgbClr val="020202"/>
            </a:solidFill>
          </a:endParaRPr>
        </a:p>
      </dgm:t>
    </dgm:pt>
    <dgm:pt modelId="{79A27D92-7F66-2F4A-9304-335FE7C20BD3}">
      <dgm:prSet phldrT="[Texto]" custT="1"/>
      <dgm:spPr/>
      <dgm:t>
        <a:bodyPr/>
        <a:lstStyle/>
        <a:p>
          <a:r>
            <a:rPr lang="es-CO" sz="1800" b="1" i="0" u="none" smtClean="0">
              <a:solidFill>
                <a:srgbClr val="020202"/>
              </a:solidFill>
            </a:rPr>
            <a:t>PRINCIPIO DE NO DISCRIMINACIÓN</a:t>
          </a:r>
          <a:endParaRPr lang="es-CO" sz="1800" b="1" i="0" u="none" dirty="0" smtClean="0">
            <a:solidFill>
              <a:srgbClr val="020202"/>
            </a:solidFill>
          </a:endParaRPr>
        </a:p>
      </dgm:t>
    </dgm:pt>
    <dgm:pt modelId="{2983DDAB-3EBB-0344-92C6-29F233F2AB78}" type="parTrans" cxnId="{4C834589-8FBC-DD41-B464-EB43E6655C57}">
      <dgm:prSet/>
      <dgm:spPr/>
      <dgm:t>
        <a:bodyPr/>
        <a:lstStyle/>
        <a:p>
          <a:endParaRPr lang="en-US">
            <a:solidFill>
              <a:srgbClr val="020202"/>
            </a:solidFill>
          </a:endParaRPr>
        </a:p>
      </dgm:t>
    </dgm:pt>
    <dgm:pt modelId="{C53B2F7C-6DD3-024C-8906-B825EA33F063}" type="sibTrans" cxnId="{4C834589-8FBC-DD41-B464-EB43E6655C57}">
      <dgm:prSet/>
      <dgm:spPr/>
      <dgm:t>
        <a:bodyPr/>
        <a:lstStyle/>
        <a:p>
          <a:endParaRPr lang="en-US">
            <a:solidFill>
              <a:srgbClr val="020202"/>
            </a:solidFill>
          </a:endParaRPr>
        </a:p>
      </dgm:t>
    </dgm:pt>
    <dgm:pt modelId="{E4E95B2E-C82A-5B41-B70C-6EBB3F92725A}">
      <dgm:prSet phldrT="[Texto]" custT="1"/>
      <dgm:spPr/>
      <dgm:t>
        <a:bodyPr/>
        <a:lstStyle/>
        <a:p>
          <a:r>
            <a:rPr lang="es-CO" sz="1800" b="1" i="0" u="none" dirty="0" smtClean="0">
              <a:solidFill>
                <a:srgbClr val="020202"/>
              </a:solidFill>
            </a:rPr>
            <a:t>PRINCIPIO DE GRATUIDAD</a:t>
          </a:r>
        </a:p>
      </dgm:t>
    </dgm:pt>
    <dgm:pt modelId="{1E5B0C1F-AF3A-2949-BAF3-F3DFD21ED34C}" type="parTrans" cxnId="{084EDF87-D953-5C41-BCC3-15B9C43ACBCA}">
      <dgm:prSet/>
      <dgm:spPr/>
      <dgm:t>
        <a:bodyPr/>
        <a:lstStyle/>
        <a:p>
          <a:endParaRPr lang="en-US">
            <a:solidFill>
              <a:srgbClr val="020202"/>
            </a:solidFill>
          </a:endParaRPr>
        </a:p>
      </dgm:t>
    </dgm:pt>
    <dgm:pt modelId="{04461779-08C6-2A4A-B34C-B3554A8A2DA9}" type="sibTrans" cxnId="{084EDF87-D953-5C41-BCC3-15B9C43ACBCA}">
      <dgm:prSet/>
      <dgm:spPr/>
      <dgm:t>
        <a:bodyPr/>
        <a:lstStyle/>
        <a:p>
          <a:endParaRPr lang="en-US">
            <a:solidFill>
              <a:srgbClr val="020202"/>
            </a:solidFill>
          </a:endParaRPr>
        </a:p>
      </dgm:t>
    </dgm:pt>
    <dgm:pt modelId="{2EBA841C-E19C-2147-98AC-E7056FFB2B22}">
      <dgm:prSet phldrT="[Texto]" custT="1"/>
      <dgm:spPr/>
      <dgm:t>
        <a:bodyPr/>
        <a:lstStyle/>
        <a:p>
          <a:r>
            <a:rPr lang="es-CO" sz="1200" smtClean="0">
              <a:solidFill>
                <a:srgbClr val="020202"/>
              </a:solidFill>
            </a:rPr>
            <a:t>De acuerdo al cual los sujetos obligados deberán entregar información a todas las personas que lo soliciten, en igualdad de condiciones, sin hacer distinciones arbitrarias y sin exigir expresión de causa o motivación para la solicitud.</a:t>
          </a:r>
          <a:endParaRPr lang="es-CO" sz="1200" b="1" u="sng" dirty="0" smtClean="0">
            <a:solidFill>
              <a:srgbClr val="020202"/>
            </a:solidFill>
          </a:endParaRPr>
        </a:p>
      </dgm:t>
    </dgm:pt>
    <dgm:pt modelId="{9CC5D90B-90C6-D447-9D03-539A1974F587}" type="parTrans" cxnId="{BE86F710-15F6-064E-8710-469A28A2BC3D}">
      <dgm:prSet/>
      <dgm:spPr/>
      <dgm:t>
        <a:bodyPr/>
        <a:lstStyle/>
        <a:p>
          <a:endParaRPr lang="en-US">
            <a:solidFill>
              <a:srgbClr val="020202"/>
            </a:solidFill>
          </a:endParaRPr>
        </a:p>
      </dgm:t>
    </dgm:pt>
    <dgm:pt modelId="{44CE2C54-F2FE-2346-B7CD-3490ECA9EB75}" type="sibTrans" cxnId="{BE86F710-15F6-064E-8710-469A28A2BC3D}">
      <dgm:prSet/>
      <dgm:spPr/>
      <dgm:t>
        <a:bodyPr/>
        <a:lstStyle/>
        <a:p>
          <a:endParaRPr lang="en-US">
            <a:solidFill>
              <a:srgbClr val="020202"/>
            </a:solidFill>
          </a:endParaRPr>
        </a:p>
      </dgm:t>
    </dgm:pt>
    <dgm:pt modelId="{5E986618-3B74-9D43-BED1-C4441759E369}">
      <dgm:prSet phldrT="[Texto]"/>
      <dgm:spPr/>
      <dgm:t>
        <a:bodyPr/>
        <a:lstStyle/>
        <a:p>
          <a:r>
            <a:rPr lang="es-CO" smtClean="0">
              <a:solidFill>
                <a:srgbClr val="020202"/>
              </a:solidFill>
            </a:rPr>
            <a:t>Según este principio el acceso a la información pública es gratuito y no se podrá cobrar valores adicionales al costo de reproducción de la información.</a:t>
          </a:r>
          <a:endParaRPr lang="es-CO" b="1" u="sng" dirty="0">
            <a:solidFill>
              <a:srgbClr val="020202"/>
            </a:solidFill>
          </a:endParaRPr>
        </a:p>
      </dgm:t>
    </dgm:pt>
    <dgm:pt modelId="{201645E1-E927-744C-AF71-03BF7F042BDE}" type="parTrans" cxnId="{2758165E-8007-4B40-9D71-8335AB422D75}">
      <dgm:prSet/>
      <dgm:spPr/>
      <dgm:t>
        <a:bodyPr/>
        <a:lstStyle/>
        <a:p>
          <a:endParaRPr lang="en-US">
            <a:solidFill>
              <a:srgbClr val="020202"/>
            </a:solidFill>
          </a:endParaRPr>
        </a:p>
      </dgm:t>
    </dgm:pt>
    <dgm:pt modelId="{64CD4F8C-DCCD-9548-8A88-9FD3ABBCDCD3}" type="sibTrans" cxnId="{2758165E-8007-4B40-9D71-8335AB422D75}">
      <dgm:prSet/>
      <dgm:spPr/>
      <dgm:t>
        <a:bodyPr/>
        <a:lstStyle/>
        <a:p>
          <a:endParaRPr lang="en-US">
            <a:solidFill>
              <a:srgbClr val="020202"/>
            </a:solidFill>
          </a:endParaRPr>
        </a:p>
      </dgm:t>
    </dgm:pt>
    <dgm:pt modelId="{EA430779-871A-DE4E-8F6C-C593FABCDCB9}" type="pres">
      <dgm:prSet presAssocID="{9E14ACA7-7EE6-48F4-8817-5AA227581C29}" presName="Name0" presStyleCnt="0">
        <dgm:presLayoutVars>
          <dgm:dir/>
          <dgm:animLvl val="lvl"/>
          <dgm:resizeHandles/>
        </dgm:presLayoutVars>
      </dgm:prSet>
      <dgm:spPr/>
      <dgm:t>
        <a:bodyPr/>
        <a:lstStyle/>
        <a:p>
          <a:endParaRPr lang="en-US"/>
        </a:p>
      </dgm:t>
    </dgm:pt>
    <dgm:pt modelId="{B3B424D5-0A95-604C-B160-A4429483F315}" type="pres">
      <dgm:prSet presAssocID="{994179AF-78A8-4772-8BBB-56F5394808A4}" presName="linNode" presStyleCnt="0"/>
      <dgm:spPr/>
      <dgm:t>
        <a:bodyPr/>
        <a:lstStyle/>
        <a:p>
          <a:endParaRPr lang="en-US"/>
        </a:p>
      </dgm:t>
    </dgm:pt>
    <dgm:pt modelId="{AAF79F38-F386-5E44-9A1B-AEEDFB20BFA1}" type="pres">
      <dgm:prSet presAssocID="{994179AF-78A8-4772-8BBB-56F5394808A4}" presName="parentShp" presStyleLbl="node1" presStyleIdx="0" presStyleCnt="3">
        <dgm:presLayoutVars>
          <dgm:bulletEnabled val="1"/>
        </dgm:presLayoutVars>
      </dgm:prSet>
      <dgm:spPr/>
      <dgm:t>
        <a:bodyPr/>
        <a:lstStyle/>
        <a:p>
          <a:endParaRPr lang="en-US"/>
        </a:p>
      </dgm:t>
    </dgm:pt>
    <dgm:pt modelId="{F882D4F8-CEA7-B048-B061-FADF884467B2}" type="pres">
      <dgm:prSet presAssocID="{994179AF-78A8-4772-8BBB-56F5394808A4}" presName="childShp" presStyleLbl="bgAccFollowNode1" presStyleIdx="0" presStyleCnt="3">
        <dgm:presLayoutVars>
          <dgm:bulletEnabled val="1"/>
        </dgm:presLayoutVars>
      </dgm:prSet>
      <dgm:spPr/>
      <dgm:t>
        <a:bodyPr/>
        <a:lstStyle/>
        <a:p>
          <a:endParaRPr lang="en-US"/>
        </a:p>
      </dgm:t>
    </dgm:pt>
    <dgm:pt modelId="{C4989CD4-45F7-DF46-A1BF-75AB83EE3CCA}" type="pres">
      <dgm:prSet presAssocID="{A2F1E5A7-A827-4B9D-898D-5EE4D7800A07}" presName="spacing" presStyleCnt="0"/>
      <dgm:spPr/>
      <dgm:t>
        <a:bodyPr/>
        <a:lstStyle/>
        <a:p>
          <a:endParaRPr lang="en-US"/>
        </a:p>
      </dgm:t>
    </dgm:pt>
    <dgm:pt modelId="{4CF05B19-BFC3-B04F-A566-7ABF766CA886}" type="pres">
      <dgm:prSet presAssocID="{79A27D92-7F66-2F4A-9304-335FE7C20BD3}" presName="linNode" presStyleCnt="0"/>
      <dgm:spPr/>
      <dgm:t>
        <a:bodyPr/>
        <a:lstStyle/>
        <a:p>
          <a:endParaRPr lang="en-US"/>
        </a:p>
      </dgm:t>
    </dgm:pt>
    <dgm:pt modelId="{815605A1-4D4D-A346-B41E-330F2FF1E434}" type="pres">
      <dgm:prSet presAssocID="{79A27D92-7F66-2F4A-9304-335FE7C20BD3}" presName="parentShp" presStyleLbl="node1" presStyleIdx="1" presStyleCnt="3" custScaleX="99999" custScaleY="133334">
        <dgm:presLayoutVars>
          <dgm:bulletEnabled val="1"/>
        </dgm:presLayoutVars>
      </dgm:prSet>
      <dgm:spPr/>
      <dgm:t>
        <a:bodyPr/>
        <a:lstStyle/>
        <a:p>
          <a:endParaRPr lang="en-US"/>
        </a:p>
      </dgm:t>
    </dgm:pt>
    <dgm:pt modelId="{FB7C68A5-1681-1E43-B59D-48F701E6C3D5}" type="pres">
      <dgm:prSet presAssocID="{79A27D92-7F66-2F4A-9304-335FE7C20BD3}" presName="childShp" presStyleLbl="bgAccFollowNode1" presStyleIdx="1" presStyleCnt="3">
        <dgm:presLayoutVars>
          <dgm:bulletEnabled val="1"/>
        </dgm:presLayoutVars>
      </dgm:prSet>
      <dgm:spPr/>
      <dgm:t>
        <a:bodyPr/>
        <a:lstStyle/>
        <a:p>
          <a:endParaRPr lang="en-US"/>
        </a:p>
      </dgm:t>
    </dgm:pt>
    <dgm:pt modelId="{C3572A2D-C9C1-D543-8A82-62B0A15DCAB0}" type="pres">
      <dgm:prSet presAssocID="{C53B2F7C-6DD3-024C-8906-B825EA33F063}" presName="spacing" presStyleCnt="0"/>
      <dgm:spPr/>
      <dgm:t>
        <a:bodyPr/>
        <a:lstStyle/>
        <a:p>
          <a:endParaRPr lang="en-US"/>
        </a:p>
      </dgm:t>
    </dgm:pt>
    <dgm:pt modelId="{679A07AB-D891-8846-80D5-3016E3FE1E93}" type="pres">
      <dgm:prSet presAssocID="{E4E95B2E-C82A-5B41-B70C-6EBB3F92725A}" presName="linNode" presStyleCnt="0"/>
      <dgm:spPr/>
      <dgm:t>
        <a:bodyPr/>
        <a:lstStyle/>
        <a:p>
          <a:endParaRPr lang="en-US"/>
        </a:p>
      </dgm:t>
    </dgm:pt>
    <dgm:pt modelId="{8265B61C-1888-0E49-8B7A-9B08BA432BC7}" type="pres">
      <dgm:prSet presAssocID="{E4E95B2E-C82A-5B41-B70C-6EBB3F92725A}" presName="parentShp" presStyleLbl="node1" presStyleIdx="2" presStyleCnt="3">
        <dgm:presLayoutVars>
          <dgm:bulletEnabled val="1"/>
        </dgm:presLayoutVars>
      </dgm:prSet>
      <dgm:spPr/>
      <dgm:t>
        <a:bodyPr/>
        <a:lstStyle/>
        <a:p>
          <a:endParaRPr lang="en-US"/>
        </a:p>
      </dgm:t>
    </dgm:pt>
    <dgm:pt modelId="{68F9EFC7-CC22-3C43-A4CE-0E10499B7D34}" type="pres">
      <dgm:prSet presAssocID="{E4E95B2E-C82A-5B41-B70C-6EBB3F92725A}" presName="childShp" presStyleLbl="bgAccFollowNode1" presStyleIdx="2" presStyleCnt="3">
        <dgm:presLayoutVars>
          <dgm:bulletEnabled val="1"/>
        </dgm:presLayoutVars>
      </dgm:prSet>
      <dgm:spPr/>
      <dgm:t>
        <a:bodyPr/>
        <a:lstStyle/>
        <a:p>
          <a:endParaRPr lang="en-US"/>
        </a:p>
      </dgm:t>
    </dgm:pt>
  </dgm:ptLst>
  <dgm:cxnLst>
    <dgm:cxn modelId="{8AC23630-3A40-D943-8CFC-B21CF78362B3}" type="presOf" srcId="{994179AF-78A8-4772-8BBB-56F5394808A4}" destId="{AAF79F38-F386-5E44-9A1B-AEEDFB20BFA1}" srcOrd="0" destOrd="0" presId="urn:microsoft.com/office/officeart/2005/8/layout/vList6"/>
    <dgm:cxn modelId="{2758165E-8007-4B40-9D71-8335AB422D75}" srcId="{E4E95B2E-C82A-5B41-B70C-6EBB3F92725A}" destId="{5E986618-3B74-9D43-BED1-C4441759E369}" srcOrd="0" destOrd="0" parTransId="{201645E1-E927-744C-AF71-03BF7F042BDE}" sibTransId="{64CD4F8C-DCCD-9548-8A88-9FD3ABBCDCD3}"/>
    <dgm:cxn modelId="{750E22D0-C732-8F4C-A662-CF12C8EDBD07}" type="presOf" srcId="{5E986618-3B74-9D43-BED1-C4441759E369}" destId="{68F9EFC7-CC22-3C43-A4CE-0E10499B7D34}" srcOrd="0" destOrd="0" presId="urn:microsoft.com/office/officeart/2005/8/layout/vList6"/>
    <dgm:cxn modelId="{BB38E663-2284-3D4C-AA03-FF2CA88FD7B0}" type="presOf" srcId="{79A27D92-7F66-2F4A-9304-335FE7C20BD3}" destId="{815605A1-4D4D-A346-B41E-330F2FF1E434}" srcOrd="0" destOrd="0" presId="urn:microsoft.com/office/officeart/2005/8/layout/vList6"/>
    <dgm:cxn modelId="{B8AEF6A2-FCD9-AE4B-8048-FC62ED382FEF}" type="presOf" srcId="{9E14ACA7-7EE6-48F4-8817-5AA227581C29}" destId="{EA430779-871A-DE4E-8F6C-C593FABCDCB9}" srcOrd="0" destOrd="0" presId="urn:microsoft.com/office/officeart/2005/8/layout/vList6"/>
    <dgm:cxn modelId="{A298435A-AD72-2F43-AF74-DB8CB376BAC3}" srcId="{994179AF-78A8-4772-8BBB-56F5394808A4}" destId="{30DD15AB-CD40-5741-BF75-6C9AD870C9CF}" srcOrd="0" destOrd="0" parTransId="{42322E97-9390-6B49-820E-988746F2313C}" sibTransId="{346B6C66-D728-BD47-B24B-50706533CC77}"/>
    <dgm:cxn modelId="{6248636F-207B-264D-B65E-DB9DECD40E39}" type="presOf" srcId="{30DD15AB-CD40-5741-BF75-6C9AD870C9CF}" destId="{F882D4F8-CEA7-B048-B061-FADF884467B2}" srcOrd="0" destOrd="0" presId="urn:microsoft.com/office/officeart/2005/8/layout/vList6"/>
    <dgm:cxn modelId="{2FF0A890-43A6-49DE-8578-0D426CEAEA0E}" srcId="{9E14ACA7-7EE6-48F4-8817-5AA227581C29}" destId="{994179AF-78A8-4772-8BBB-56F5394808A4}" srcOrd="0" destOrd="0" parTransId="{3548530E-30C6-4EEF-B9F4-3FC53DC27B58}" sibTransId="{A2F1E5A7-A827-4B9D-898D-5EE4D7800A07}"/>
    <dgm:cxn modelId="{E6FEB600-F8F1-2C49-A6C6-F4DA62F615EE}" type="presOf" srcId="{2EBA841C-E19C-2147-98AC-E7056FFB2B22}" destId="{FB7C68A5-1681-1E43-B59D-48F701E6C3D5}" srcOrd="0" destOrd="0" presId="urn:microsoft.com/office/officeart/2005/8/layout/vList6"/>
    <dgm:cxn modelId="{4C834589-8FBC-DD41-B464-EB43E6655C57}" srcId="{9E14ACA7-7EE6-48F4-8817-5AA227581C29}" destId="{79A27D92-7F66-2F4A-9304-335FE7C20BD3}" srcOrd="1" destOrd="0" parTransId="{2983DDAB-3EBB-0344-92C6-29F233F2AB78}" sibTransId="{C53B2F7C-6DD3-024C-8906-B825EA33F063}"/>
    <dgm:cxn modelId="{BE86F710-15F6-064E-8710-469A28A2BC3D}" srcId="{79A27D92-7F66-2F4A-9304-335FE7C20BD3}" destId="{2EBA841C-E19C-2147-98AC-E7056FFB2B22}" srcOrd="0" destOrd="0" parTransId="{9CC5D90B-90C6-D447-9D03-539A1974F587}" sibTransId="{44CE2C54-F2FE-2346-B7CD-3490ECA9EB75}"/>
    <dgm:cxn modelId="{92D575E4-5C7C-144F-B118-EA35321F38FE}" type="presOf" srcId="{E4E95B2E-C82A-5B41-B70C-6EBB3F92725A}" destId="{8265B61C-1888-0E49-8B7A-9B08BA432BC7}" srcOrd="0" destOrd="0" presId="urn:microsoft.com/office/officeart/2005/8/layout/vList6"/>
    <dgm:cxn modelId="{084EDF87-D953-5C41-BCC3-15B9C43ACBCA}" srcId="{9E14ACA7-7EE6-48F4-8817-5AA227581C29}" destId="{E4E95B2E-C82A-5B41-B70C-6EBB3F92725A}" srcOrd="2" destOrd="0" parTransId="{1E5B0C1F-AF3A-2949-BAF3-F3DFD21ED34C}" sibTransId="{04461779-08C6-2A4A-B34C-B3554A8A2DA9}"/>
    <dgm:cxn modelId="{0EFD1A3A-EB01-8447-A112-DA5042EFE147}" type="presParOf" srcId="{EA430779-871A-DE4E-8F6C-C593FABCDCB9}" destId="{B3B424D5-0A95-604C-B160-A4429483F315}" srcOrd="0" destOrd="0" presId="urn:microsoft.com/office/officeart/2005/8/layout/vList6"/>
    <dgm:cxn modelId="{C6866879-AEF6-0B4F-BBE2-F6A10BBC4FBB}" type="presParOf" srcId="{B3B424D5-0A95-604C-B160-A4429483F315}" destId="{AAF79F38-F386-5E44-9A1B-AEEDFB20BFA1}" srcOrd="0" destOrd="0" presId="urn:microsoft.com/office/officeart/2005/8/layout/vList6"/>
    <dgm:cxn modelId="{ADCBBDF6-6329-2F4A-BCDF-1EC5B3FD4B0F}" type="presParOf" srcId="{B3B424D5-0A95-604C-B160-A4429483F315}" destId="{F882D4F8-CEA7-B048-B061-FADF884467B2}" srcOrd="1" destOrd="0" presId="urn:microsoft.com/office/officeart/2005/8/layout/vList6"/>
    <dgm:cxn modelId="{903E0F59-A0C6-E842-B96A-CC76106966AA}" type="presParOf" srcId="{EA430779-871A-DE4E-8F6C-C593FABCDCB9}" destId="{C4989CD4-45F7-DF46-A1BF-75AB83EE3CCA}" srcOrd="1" destOrd="0" presId="urn:microsoft.com/office/officeart/2005/8/layout/vList6"/>
    <dgm:cxn modelId="{DC54F564-2C30-F247-83C0-FD770F801B29}" type="presParOf" srcId="{EA430779-871A-DE4E-8F6C-C593FABCDCB9}" destId="{4CF05B19-BFC3-B04F-A566-7ABF766CA886}" srcOrd="2" destOrd="0" presId="urn:microsoft.com/office/officeart/2005/8/layout/vList6"/>
    <dgm:cxn modelId="{14799952-401D-ED41-B676-FEC2388A916E}" type="presParOf" srcId="{4CF05B19-BFC3-B04F-A566-7ABF766CA886}" destId="{815605A1-4D4D-A346-B41E-330F2FF1E434}" srcOrd="0" destOrd="0" presId="urn:microsoft.com/office/officeart/2005/8/layout/vList6"/>
    <dgm:cxn modelId="{56E259EE-B2AA-3648-BC5E-E08F25C80522}" type="presParOf" srcId="{4CF05B19-BFC3-B04F-A566-7ABF766CA886}" destId="{FB7C68A5-1681-1E43-B59D-48F701E6C3D5}" srcOrd="1" destOrd="0" presId="urn:microsoft.com/office/officeart/2005/8/layout/vList6"/>
    <dgm:cxn modelId="{3D74788B-CA3B-BC4C-B3B4-CF73A414E14C}" type="presParOf" srcId="{EA430779-871A-DE4E-8F6C-C593FABCDCB9}" destId="{C3572A2D-C9C1-D543-8A82-62B0A15DCAB0}" srcOrd="3" destOrd="0" presId="urn:microsoft.com/office/officeart/2005/8/layout/vList6"/>
    <dgm:cxn modelId="{2276B170-AB0B-1448-BA70-5A98B0C74B9A}" type="presParOf" srcId="{EA430779-871A-DE4E-8F6C-C593FABCDCB9}" destId="{679A07AB-D891-8846-80D5-3016E3FE1E93}" srcOrd="4" destOrd="0" presId="urn:microsoft.com/office/officeart/2005/8/layout/vList6"/>
    <dgm:cxn modelId="{D0131F32-2F0C-C74E-A1C4-CC87B1FAE1EE}" type="presParOf" srcId="{679A07AB-D891-8846-80D5-3016E3FE1E93}" destId="{8265B61C-1888-0E49-8B7A-9B08BA432BC7}" srcOrd="0" destOrd="0" presId="urn:microsoft.com/office/officeart/2005/8/layout/vList6"/>
    <dgm:cxn modelId="{8C3B3D20-B7E1-A749-A009-ACAE26F2FB3C}" type="presParOf" srcId="{679A07AB-D891-8846-80D5-3016E3FE1E93}" destId="{68F9EFC7-CC22-3C43-A4CE-0E10499B7D3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E14ACA7-7EE6-48F4-8817-5AA227581C29}" type="doc">
      <dgm:prSet loTypeId="urn:microsoft.com/office/officeart/2005/8/layout/vList6" loCatId="" qsTypeId="urn:microsoft.com/office/officeart/2005/8/quickstyle/simple1" qsCatId="simple" csTypeId="urn:microsoft.com/office/officeart/2005/8/colors/accent3_3" csCatId="accent3" phldr="1"/>
      <dgm:spPr/>
      <dgm:t>
        <a:bodyPr/>
        <a:lstStyle/>
        <a:p>
          <a:endParaRPr lang="es-CO"/>
        </a:p>
      </dgm:t>
    </dgm:pt>
    <dgm:pt modelId="{994179AF-78A8-4772-8BBB-56F5394808A4}">
      <dgm:prSet custT="1"/>
      <dgm:spPr/>
      <dgm:t>
        <a:bodyPr/>
        <a:lstStyle/>
        <a:p>
          <a:r>
            <a:rPr lang="es-CO" sz="1800" b="1" u="none" smtClean="0">
              <a:solidFill>
                <a:srgbClr val="020202"/>
              </a:solidFill>
            </a:rPr>
            <a:t>PRINCIPIO DE CELERIDAD</a:t>
          </a:r>
          <a:endParaRPr lang="es-CO" sz="1800" b="1" u="none" dirty="0" smtClean="0">
            <a:solidFill>
              <a:srgbClr val="020202"/>
            </a:solidFill>
          </a:endParaRPr>
        </a:p>
      </dgm:t>
    </dgm:pt>
    <dgm:pt modelId="{3548530E-30C6-4EEF-B9F4-3FC53DC27B58}" type="parTrans" cxnId="{2FF0A890-43A6-49DE-8578-0D426CEAEA0E}">
      <dgm:prSet/>
      <dgm:spPr/>
      <dgm:t>
        <a:bodyPr/>
        <a:lstStyle/>
        <a:p>
          <a:endParaRPr lang="es-CO" sz="1400">
            <a:solidFill>
              <a:srgbClr val="020202"/>
            </a:solidFill>
          </a:endParaRPr>
        </a:p>
      </dgm:t>
    </dgm:pt>
    <dgm:pt modelId="{A2F1E5A7-A827-4B9D-898D-5EE4D7800A07}" type="sibTrans" cxnId="{2FF0A890-43A6-49DE-8578-0D426CEAEA0E}">
      <dgm:prSet/>
      <dgm:spPr/>
      <dgm:t>
        <a:bodyPr/>
        <a:lstStyle/>
        <a:p>
          <a:endParaRPr lang="es-CO" sz="1400">
            <a:solidFill>
              <a:srgbClr val="020202"/>
            </a:solidFill>
          </a:endParaRPr>
        </a:p>
      </dgm:t>
    </dgm:pt>
    <dgm:pt modelId="{74E62CB6-64EF-984E-9B26-846A554762DD}">
      <dgm:prSet custT="1"/>
      <dgm:spPr/>
      <dgm:t>
        <a:bodyPr/>
        <a:lstStyle/>
        <a:p>
          <a:r>
            <a:rPr lang="es-CO" sz="1800" b="1" u="none" smtClean="0">
              <a:solidFill>
                <a:srgbClr val="020202"/>
              </a:solidFill>
            </a:rPr>
            <a:t>PRINCIPIO DE EFICACIA</a:t>
          </a:r>
          <a:endParaRPr lang="es-CO" sz="1800" b="1" u="none" dirty="0" smtClean="0">
            <a:solidFill>
              <a:srgbClr val="020202"/>
            </a:solidFill>
          </a:endParaRPr>
        </a:p>
      </dgm:t>
    </dgm:pt>
    <dgm:pt modelId="{D2B1BFFE-64CA-F149-BEE7-BC37ACC2C1B0}" type="parTrans" cxnId="{ACDA6B73-6092-404F-A745-E60DED913768}">
      <dgm:prSet/>
      <dgm:spPr/>
      <dgm:t>
        <a:bodyPr/>
        <a:lstStyle/>
        <a:p>
          <a:endParaRPr lang="en-US">
            <a:solidFill>
              <a:srgbClr val="020202"/>
            </a:solidFill>
          </a:endParaRPr>
        </a:p>
      </dgm:t>
    </dgm:pt>
    <dgm:pt modelId="{5EE745F5-8FA9-014F-B73C-E86D02535AD8}" type="sibTrans" cxnId="{ACDA6B73-6092-404F-A745-E60DED913768}">
      <dgm:prSet/>
      <dgm:spPr/>
      <dgm:t>
        <a:bodyPr/>
        <a:lstStyle/>
        <a:p>
          <a:endParaRPr lang="en-US">
            <a:solidFill>
              <a:srgbClr val="020202"/>
            </a:solidFill>
          </a:endParaRPr>
        </a:p>
      </dgm:t>
    </dgm:pt>
    <dgm:pt modelId="{0A252441-6D70-5C46-AD05-AF0D13EA3933}">
      <dgm:prSet custT="1"/>
      <dgm:spPr/>
      <dgm:t>
        <a:bodyPr/>
        <a:lstStyle/>
        <a:p>
          <a:r>
            <a:rPr lang="es-CO" sz="1800" b="1" u="none" smtClean="0">
              <a:solidFill>
                <a:srgbClr val="020202"/>
              </a:solidFill>
            </a:rPr>
            <a:t>PRINCIPIO DE CALIDAD DE LA INFORMACIÓN</a:t>
          </a:r>
          <a:endParaRPr lang="es-CO" sz="1800" b="1" u="none" dirty="0">
            <a:solidFill>
              <a:srgbClr val="020202"/>
            </a:solidFill>
          </a:endParaRPr>
        </a:p>
      </dgm:t>
    </dgm:pt>
    <dgm:pt modelId="{8F3990B6-D5E2-9140-A92F-8F1F6AAE99C1}" type="parTrans" cxnId="{B88BD15C-1681-7D42-BF28-535CD40B62A9}">
      <dgm:prSet/>
      <dgm:spPr/>
      <dgm:t>
        <a:bodyPr/>
        <a:lstStyle/>
        <a:p>
          <a:endParaRPr lang="en-US">
            <a:solidFill>
              <a:srgbClr val="020202"/>
            </a:solidFill>
          </a:endParaRPr>
        </a:p>
      </dgm:t>
    </dgm:pt>
    <dgm:pt modelId="{1F6AA702-D06F-2443-ABD7-78CCA3A992C9}" type="sibTrans" cxnId="{B88BD15C-1681-7D42-BF28-535CD40B62A9}">
      <dgm:prSet/>
      <dgm:spPr/>
      <dgm:t>
        <a:bodyPr/>
        <a:lstStyle/>
        <a:p>
          <a:endParaRPr lang="en-US">
            <a:solidFill>
              <a:srgbClr val="020202"/>
            </a:solidFill>
          </a:endParaRPr>
        </a:p>
      </dgm:t>
    </dgm:pt>
    <dgm:pt modelId="{71DB92FD-CE7B-AD4C-951C-1047C0F0F4B8}">
      <dgm:prSet custT="1"/>
      <dgm:spPr/>
      <dgm:t>
        <a:bodyPr/>
        <a:lstStyle/>
        <a:p>
          <a:r>
            <a:rPr lang="es-CO" sz="1400" smtClean="0">
              <a:solidFill>
                <a:srgbClr val="020202"/>
              </a:solidFill>
            </a:rPr>
            <a:t>Con este principio se busca la agilidad en el trámite y la gestión administrativa. Comporta la indispensable agilidad en el cumplimiento de las tareas a cargo de entidades y servidores públicos. </a:t>
          </a:r>
          <a:endParaRPr lang="es-CO" sz="1400" b="1" i="0" u="none" dirty="0">
            <a:solidFill>
              <a:srgbClr val="020202"/>
            </a:solidFill>
          </a:endParaRPr>
        </a:p>
      </dgm:t>
    </dgm:pt>
    <dgm:pt modelId="{AD2600E5-48ED-1447-8491-3A464ED6F5C3}" type="parTrans" cxnId="{1D2B6246-25BB-7F4D-888E-D0F75AC79DD6}">
      <dgm:prSet/>
      <dgm:spPr/>
      <dgm:t>
        <a:bodyPr/>
        <a:lstStyle/>
        <a:p>
          <a:endParaRPr lang="en-US">
            <a:solidFill>
              <a:srgbClr val="020202"/>
            </a:solidFill>
          </a:endParaRPr>
        </a:p>
      </dgm:t>
    </dgm:pt>
    <dgm:pt modelId="{8F4AF483-1DA4-E54A-B2CA-E1BCEDFB725B}" type="sibTrans" cxnId="{1D2B6246-25BB-7F4D-888E-D0F75AC79DD6}">
      <dgm:prSet/>
      <dgm:spPr/>
      <dgm:t>
        <a:bodyPr/>
        <a:lstStyle/>
        <a:p>
          <a:endParaRPr lang="en-US">
            <a:solidFill>
              <a:srgbClr val="020202"/>
            </a:solidFill>
          </a:endParaRPr>
        </a:p>
      </dgm:t>
    </dgm:pt>
    <dgm:pt modelId="{C6950985-BF41-1941-A4EC-D1F889B6BBBA}">
      <dgm:prSet custT="1"/>
      <dgm:spPr/>
      <dgm:t>
        <a:bodyPr/>
        <a:lstStyle/>
        <a:p>
          <a:r>
            <a:rPr lang="es-CO" sz="1400" smtClean="0">
              <a:solidFill>
                <a:srgbClr val="020202"/>
              </a:solidFill>
            </a:rPr>
            <a:t>El principio impone el logro de resultados mínimos en relación con las responsabilidades confiadas a los organismos estatales, con miras a la efectividad de los derechos colectivos e individuales. </a:t>
          </a:r>
          <a:endParaRPr lang="es-CO" sz="1400" b="1" u="sng" dirty="0">
            <a:solidFill>
              <a:srgbClr val="020202"/>
            </a:solidFill>
          </a:endParaRPr>
        </a:p>
      </dgm:t>
    </dgm:pt>
    <dgm:pt modelId="{27E97290-C215-D94F-9663-36C300D3CDF9}" type="parTrans" cxnId="{6A1B80CE-613D-FD4F-B946-8A34EDB98DD7}">
      <dgm:prSet/>
      <dgm:spPr/>
      <dgm:t>
        <a:bodyPr/>
        <a:lstStyle/>
        <a:p>
          <a:endParaRPr lang="en-US">
            <a:solidFill>
              <a:srgbClr val="020202"/>
            </a:solidFill>
          </a:endParaRPr>
        </a:p>
      </dgm:t>
    </dgm:pt>
    <dgm:pt modelId="{9881352E-234A-9F46-90F7-1430D91E1CAB}" type="sibTrans" cxnId="{6A1B80CE-613D-FD4F-B946-8A34EDB98DD7}">
      <dgm:prSet/>
      <dgm:spPr/>
      <dgm:t>
        <a:bodyPr/>
        <a:lstStyle/>
        <a:p>
          <a:endParaRPr lang="en-US">
            <a:solidFill>
              <a:srgbClr val="020202"/>
            </a:solidFill>
          </a:endParaRPr>
        </a:p>
      </dgm:t>
    </dgm:pt>
    <dgm:pt modelId="{16437E77-C7E1-EB46-9032-5A00B2FDB603}">
      <dgm:prSet custT="1"/>
      <dgm:spPr/>
      <dgm:t>
        <a:bodyPr/>
        <a:lstStyle/>
        <a:p>
          <a:r>
            <a:rPr lang="es-CO" sz="1200" smtClean="0">
              <a:solidFill>
                <a:srgbClr val="020202"/>
              </a:solidFill>
            </a:rPr>
            <a:t>Toda la información de interés público que sea producida, gestionada y difundida por el sujeto obligado, deberá ser oportuna, objetiva, veraz, completa, reutilizable, procesable y estar disponible en formatos accesibles para los solicitantes e interesados en ella, teniendo en cuenta los procedimientos de gestión documental de la respectiva entidad. </a:t>
          </a:r>
          <a:endParaRPr lang="es-CO" sz="1200" b="1" u="sng" smtClean="0">
            <a:solidFill>
              <a:srgbClr val="020202"/>
            </a:solidFill>
          </a:endParaRPr>
        </a:p>
        <a:p>
          <a:endParaRPr lang="es-CO" sz="1200" b="1" u="sng" dirty="0">
            <a:solidFill>
              <a:srgbClr val="020202"/>
            </a:solidFill>
          </a:endParaRPr>
        </a:p>
      </dgm:t>
    </dgm:pt>
    <dgm:pt modelId="{9C99E46C-62DC-DD4E-9CFE-0891C1139E08}" type="parTrans" cxnId="{699143A0-D51C-8B49-A74E-3BF4E837C640}">
      <dgm:prSet/>
      <dgm:spPr/>
      <dgm:t>
        <a:bodyPr/>
        <a:lstStyle/>
        <a:p>
          <a:endParaRPr lang="en-US">
            <a:solidFill>
              <a:srgbClr val="020202"/>
            </a:solidFill>
          </a:endParaRPr>
        </a:p>
      </dgm:t>
    </dgm:pt>
    <dgm:pt modelId="{2CD5CB06-DC01-CF44-A74F-A1ED897E661E}" type="sibTrans" cxnId="{699143A0-D51C-8B49-A74E-3BF4E837C640}">
      <dgm:prSet/>
      <dgm:spPr/>
      <dgm:t>
        <a:bodyPr/>
        <a:lstStyle/>
        <a:p>
          <a:endParaRPr lang="en-US">
            <a:solidFill>
              <a:srgbClr val="020202"/>
            </a:solidFill>
          </a:endParaRPr>
        </a:p>
      </dgm:t>
    </dgm:pt>
    <dgm:pt modelId="{EA430779-871A-DE4E-8F6C-C593FABCDCB9}" type="pres">
      <dgm:prSet presAssocID="{9E14ACA7-7EE6-48F4-8817-5AA227581C29}" presName="Name0" presStyleCnt="0">
        <dgm:presLayoutVars>
          <dgm:dir/>
          <dgm:animLvl val="lvl"/>
          <dgm:resizeHandles/>
        </dgm:presLayoutVars>
      </dgm:prSet>
      <dgm:spPr/>
      <dgm:t>
        <a:bodyPr/>
        <a:lstStyle/>
        <a:p>
          <a:endParaRPr lang="en-US"/>
        </a:p>
      </dgm:t>
    </dgm:pt>
    <dgm:pt modelId="{B3B424D5-0A95-604C-B160-A4429483F315}" type="pres">
      <dgm:prSet presAssocID="{994179AF-78A8-4772-8BBB-56F5394808A4}" presName="linNode" presStyleCnt="0"/>
      <dgm:spPr/>
      <dgm:t>
        <a:bodyPr/>
        <a:lstStyle/>
        <a:p>
          <a:endParaRPr lang="en-US"/>
        </a:p>
      </dgm:t>
    </dgm:pt>
    <dgm:pt modelId="{AAF79F38-F386-5E44-9A1B-AEEDFB20BFA1}" type="pres">
      <dgm:prSet presAssocID="{994179AF-78A8-4772-8BBB-56F5394808A4}" presName="parentShp" presStyleLbl="node1" presStyleIdx="0" presStyleCnt="3">
        <dgm:presLayoutVars>
          <dgm:bulletEnabled val="1"/>
        </dgm:presLayoutVars>
      </dgm:prSet>
      <dgm:spPr/>
      <dgm:t>
        <a:bodyPr/>
        <a:lstStyle/>
        <a:p>
          <a:endParaRPr lang="en-US"/>
        </a:p>
      </dgm:t>
    </dgm:pt>
    <dgm:pt modelId="{F882D4F8-CEA7-B048-B061-FADF884467B2}" type="pres">
      <dgm:prSet presAssocID="{994179AF-78A8-4772-8BBB-56F5394808A4}" presName="childShp" presStyleLbl="bgAccFollowNode1" presStyleIdx="0" presStyleCnt="3">
        <dgm:presLayoutVars>
          <dgm:bulletEnabled val="1"/>
        </dgm:presLayoutVars>
      </dgm:prSet>
      <dgm:spPr/>
      <dgm:t>
        <a:bodyPr/>
        <a:lstStyle/>
        <a:p>
          <a:endParaRPr lang="en-US"/>
        </a:p>
      </dgm:t>
    </dgm:pt>
    <dgm:pt modelId="{C4989CD4-45F7-DF46-A1BF-75AB83EE3CCA}" type="pres">
      <dgm:prSet presAssocID="{A2F1E5A7-A827-4B9D-898D-5EE4D7800A07}" presName="spacing" presStyleCnt="0"/>
      <dgm:spPr/>
      <dgm:t>
        <a:bodyPr/>
        <a:lstStyle/>
        <a:p>
          <a:endParaRPr lang="en-US"/>
        </a:p>
      </dgm:t>
    </dgm:pt>
    <dgm:pt modelId="{4BDA1663-F221-CB46-B5FC-BF44A6A39407}" type="pres">
      <dgm:prSet presAssocID="{74E62CB6-64EF-984E-9B26-846A554762DD}" presName="linNode" presStyleCnt="0"/>
      <dgm:spPr/>
      <dgm:t>
        <a:bodyPr/>
        <a:lstStyle/>
        <a:p>
          <a:endParaRPr lang="en-US"/>
        </a:p>
      </dgm:t>
    </dgm:pt>
    <dgm:pt modelId="{1F9805BA-931B-684D-BF2E-4F47E3E180F2}" type="pres">
      <dgm:prSet presAssocID="{74E62CB6-64EF-984E-9B26-846A554762DD}" presName="parentShp" presStyleLbl="node1" presStyleIdx="1" presStyleCnt="3">
        <dgm:presLayoutVars>
          <dgm:bulletEnabled val="1"/>
        </dgm:presLayoutVars>
      </dgm:prSet>
      <dgm:spPr/>
      <dgm:t>
        <a:bodyPr/>
        <a:lstStyle/>
        <a:p>
          <a:endParaRPr lang="en-US"/>
        </a:p>
      </dgm:t>
    </dgm:pt>
    <dgm:pt modelId="{72B7388A-9049-3A45-B3EF-894E2E650A8F}" type="pres">
      <dgm:prSet presAssocID="{74E62CB6-64EF-984E-9B26-846A554762DD}" presName="childShp" presStyleLbl="bgAccFollowNode1" presStyleIdx="1" presStyleCnt="3">
        <dgm:presLayoutVars>
          <dgm:bulletEnabled val="1"/>
        </dgm:presLayoutVars>
      </dgm:prSet>
      <dgm:spPr/>
      <dgm:t>
        <a:bodyPr/>
        <a:lstStyle/>
        <a:p>
          <a:endParaRPr lang="en-US"/>
        </a:p>
      </dgm:t>
    </dgm:pt>
    <dgm:pt modelId="{4D5FE2CB-F376-544B-B768-0E3D0F14221D}" type="pres">
      <dgm:prSet presAssocID="{5EE745F5-8FA9-014F-B73C-E86D02535AD8}" presName="spacing" presStyleCnt="0"/>
      <dgm:spPr/>
      <dgm:t>
        <a:bodyPr/>
        <a:lstStyle/>
        <a:p>
          <a:endParaRPr lang="en-US"/>
        </a:p>
      </dgm:t>
    </dgm:pt>
    <dgm:pt modelId="{7524ABB7-4548-9448-AF9B-D314DFB3E960}" type="pres">
      <dgm:prSet presAssocID="{0A252441-6D70-5C46-AD05-AF0D13EA3933}" presName="linNode" presStyleCnt="0"/>
      <dgm:spPr/>
      <dgm:t>
        <a:bodyPr/>
        <a:lstStyle/>
        <a:p>
          <a:endParaRPr lang="en-US"/>
        </a:p>
      </dgm:t>
    </dgm:pt>
    <dgm:pt modelId="{8FE8FDA1-0C68-4B42-96E5-4B1633250315}" type="pres">
      <dgm:prSet presAssocID="{0A252441-6D70-5C46-AD05-AF0D13EA3933}" presName="parentShp" presStyleLbl="node1" presStyleIdx="2" presStyleCnt="3">
        <dgm:presLayoutVars>
          <dgm:bulletEnabled val="1"/>
        </dgm:presLayoutVars>
      </dgm:prSet>
      <dgm:spPr/>
      <dgm:t>
        <a:bodyPr/>
        <a:lstStyle/>
        <a:p>
          <a:endParaRPr lang="en-US"/>
        </a:p>
      </dgm:t>
    </dgm:pt>
    <dgm:pt modelId="{F7210829-90A4-304D-8835-34C8D61CCD5C}" type="pres">
      <dgm:prSet presAssocID="{0A252441-6D70-5C46-AD05-AF0D13EA3933}" presName="childShp" presStyleLbl="bgAccFollowNode1" presStyleIdx="2" presStyleCnt="3">
        <dgm:presLayoutVars>
          <dgm:bulletEnabled val="1"/>
        </dgm:presLayoutVars>
      </dgm:prSet>
      <dgm:spPr/>
      <dgm:t>
        <a:bodyPr/>
        <a:lstStyle/>
        <a:p>
          <a:endParaRPr lang="en-US"/>
        </a:p>
      </dgm:t>
    </dgm:pt>
  </dgm:ptLst>
  <dgm:cxnLst>
    <dgm:cxn modelId="{DA9429F6-4457-624A-A577-6D7116D469D3}" type="presOf" srcId="{0A252441-6D70-5C46-AD05-AF0D13EA3933}" destId="{8FE8FDA1-0C68-4B42-96E5-4B1633250315}" srcOrd="0" destOrd="0" presId="urn:microsoft.com/office/officeart/2005/8/layout/vList6"/>
    <dgm:cxn modelId="{44639B49-B7C1-C14D-936E-CC522816BA5A}" type="presOf" srcId="{994179AF-78A8-4772-8BBB-56F5394808A4}" destId="{AAF79F38-F386-5E44-9A1B-AEEDFB20BFA1}" srcOrd="0" destOrd="0" presId="urn:microsoft.com/office/officeart/2005/8/layout/vList6"/>
    <dgm:cxn modelId="{2FF0A890-43A6-49DE-8578-0D426CEAEA0E}" srcId="{9E14ACA7-7EE6-48F4-8817-5AA227581C29}" destId="{994179AF-78A8-4772-8BBB-56F5394808A4}" srcOrd="0" destOrd="0" parTransId="{3548530E-30C6-4EEF-B9F4-3FC53DC27B58}" sibTransId="{A2F1E5A7-A827-4B9D-898D-5EE4D7800A07}"/>
    <dgm:cxn modelId="{B88BD15C-1681-7D42-BF28-535CD40B62A9}" srcId="{9E14ACA7-7EE6-48F4-8817-5AA227581C29}" destId="{0A252441-6D70-5C46-AD05-AF0D13EA3933}" srcOrd="2" destOrd="0" parTransId="{8F3990B6-D5E2-9140-A92F-8F1F6AAE99C1}" sibTransId="{1F6AA702-D06F-2443-ABD7-78CCA3A992C9}"/>
    <dgm:cxn modelId="{7BE12C3B-BA42-9F42-B4FD-6D196E19DB53}" type="presOf" srcId="{74E62CB6-64EF-984E-9B26-846A554762DD}" destId="{1F9805BA-931B-684D-BF2E-4F47E3E180F2}" srcOrd="0" destOrd="0" presId="urn:microsoft.com/office/officeart/2005/8/layout/vList6"/>
    <dgm:cxn modelId="{A5135D75-B54E-074E-BBE7-91CBD557EF62}" type="presOf" srcId="{71DB92FD-CE7B-AD4C-951C-1047C0F0F4B8}" destId="{F882D4F8-CEA7-B048-B061-FADF884467B2}" srcOrd="0" destOrd="0" presId="urn:microsoft.com/office/officeart/2005/8/layout/vList6"/>
    <dgm:cxn modelId="{699143A0-D51C-8B49-A74E-3BF4E837C640}" srcId="{0A252441-6D70-5C46-AD05-AF0D13EA3933}" destId="{16437E77-C7E1-EB46-9032-5A00B2FDB603}" srcOrd="0" destOrd="0" parTransId="{9C99E46C-62DC-DD4E-9CFE-0891C1139E08}" sibTransId="{2CD5CB06-DC01-CF44-A74F-A1ED897E661E}"/>
    <dgm:cxn modelId="{23393A15-9D3D-9A4B-B64E-87D3D29D6FE1}" type="presOf" srcId="{C6950985-BF41-1941-A4EC-D1F889B6BBBA}" destId="{72B7388A-9049-3A45-B3EF-894E2E650A8F}" srcOrd="0" destOrd="0" presId="urn:microsoft.com/office/officeart/2005/8/layout/vList6"/>
    <dgm:cxn modelId="{6A1B80CE-613D-FD4F-B946-8A34EDB98DD7}" srcId="{74E62CB6-64EF-984E-9B26-846A554762DD}" destId="{C6950985-BF41-1941-A4EC-D1F889B6BBBA}" srcOrd="0" destOrd="0" parTransId="{27E97290-C215-D94F-9663-36C300D3CDF9}" sibTransId="{9881352E-234A-9F46-90F7-1430D91E1CAB}"/>
    <dgm:cxn modelId="{1D2B6246-25BB-7F4D-888E-D0F75AC79DD6}" srcId="{994179AF-78A8-4772-8BBB-56F5394808A4}" destId="{71DB92FD-CE7B-AD4C-951C-1047C0F0F4B8}" srcOrd="0" destOrd="0" parTransId="{AD2600E5-48ED-1447-8491-3A464ED6F5C3}" sibTransId="{8F4AF483-1DA4-E54A-B2CA-E1BCEDFB725B}"/>
    <dgm:cxn modelId="{3DB0F58F-1345-B349-950C-090B0CA1C9E3}" type="presOf" srcId="{9E14ACA7-7EE6-48F4-8817-5AA227581C29}" destId="{EA430779-871A-DE4E-8F6C-C593FABCDCB9}" srcOrd="0" destOrd="0" presId="urn:microsoft.com/office/officeart/2005/8/layout/vList6"/>
    <dgm:cxn modelId="{B6263FB5-7104-9F4F-A273-99CA31578281}" type="presOf" srcId="{16437E77-C7E1-EB46-9032-5A00B2FDB603}" destId="{F7210829-90A4-304D-8835-34C8D61CCD5C}" srcOrd="0" destOrd="0" presId="urn:microsoft.com/office/officeart/2005/8/layout/vList6"/>
    <dgm:cxn modelId="{ACDA6B73-6092-404F-A745-E60DED913768}" srcId="{9E14ACA7-7EE6-48F4-8817-5AA227581C29}" destId="{74E62CB6-64EF-984E-9B26-846A554762DD}" srcOrd="1" destOrd="0" parTransId="{D2B1BFFE-64CA-F149-BEE7-BC37ACC2C1B0}" sibTransId="{5EE745F5-8FA9-014F-B73C-E86D02535AD8}"/>
    <dgm:cxn modelId="{3480F75D-FBCB-2447-B4D3-F000587009E9}" type="presParOf" srcId="{EA430779-871A-DE4E-8F6C-C593FABCDCB9}" destId="{B3B424D5-0A95-604C-B160-A4429483F315}" srcOrd="0" destOrd="0" presId="urn:microsoft.com/office/officeart/2005/8/layout/vList6"/>
    <dgm:cxn modelId="{FF2A6382-BC22-E341-BAB2-6F88191F25E4}" type="presParOf" srcId="{B3B424D5-0A95-604C-B160-A4429483F315}" destId="{AAF79F38-F386-5E44-9A1B-AEEDFB20BFA1}" srcOrd="0" destOrd="0" presId="urn:microsoft.com/office/officeart/2005/8/layout/vList6"/>
    <dgm:cxn modelId="{33C36C18-89C4-2A4B-A963-EDE6490D5C3D}" type="presParOf" srcId="{B3B424D5-0A95-604C-B160-A4429483F315}" destId="{F882D4F8-CEA7-B048-B061-FADF884467B2}" srcOrd="1" destOrd="0" presId="urn:microsoft.com/office/officeart/2005/8/layout/vList6"/>
    <dgm:cxn modelId="{A4093E5B-B2D9-C440-A92F-6B115A960517}" type="presParOf" srcId="{EA430779-871A-DE4E-8F6C-C593FABCDCB9}" destId="{C4989CD4-45F7-DF46-A1BF-75AB83EE3CCA}" srcOrd="1" destOrd="0" presId="urn:microsoft.com/office/officeart/2005/8/layout/vList6"/>
    <dgm:cxn modelId="{D2B2FD5A-213E-E14D-8C89-0939C78C9807}" type="presParOf" srcId="{EA430779-871A-DE4E-8F6C-C593FABCDCB9}" destId="{4BDA1663-F221-CB46-B5FC-BF44A6A39407}" srcOrd="2" destOrd="0" presId="urn:microsoft.com/office/officeart/2005/8/layout/vList6"/>
    <dgm:cxn modelId="{5614981B-57FF-4545-983C-5E40D77A5D2A}" type="presParOf" srcId="{4BDA1663-F221-CB46-B5FC-BF44A6A39407}" destId="{1F9805BA-931B-684D-BF2E-4F47E3E180F2}" srcOrd="0" destOrd="0" presId="urn:microsoft.com/office/officeart/2005/8/layout/vList6"/>
    <dgm:cxn modelId="{E37C3B17-A3FC-FF45-90E1-408D6F0E268E}" type="presParOf" srcId="{4BDA1663-F221-CB46-B5FC-BF44A6A39407}" destId="{72B7388A-9049-3A45-B3EF-894E2E650A8F}" srcOrd="1" destOrd="0" presId="urn:microsoft.com/office/officeart/2005/8/layout/vList6"/>
    <dgm:cxn modelId="{1478C41B-477B-BA4E-846A-2755977EC78D}" type="presParOf" srcId="{EA430779-871A-DE4E-8F6C-C593FABCDCB9}" destId="{4D5FE2CB-F376-544B-B768-0E3D0F14221D}" srcOrd="3" destOrd="0" presId="urn:microsoft.com/office/officeart/2005/8/layout/vList6"/>
    <dgm:cxn modelId="{2E7537DD-6C58-8741-875D-974BF1FD1833}" type="presParOf" srcId="{EA430779-871A-DE4E-8F6C-C593FABCDCB9}" destId="{7524ABB7-4548-9448-AF9B-D314DFB3E960}" srcOrd="4" destOrd="0" presId="urn:microsoft.com/office/officeart/2005/8/layout/vList6"/>
    <dgm:cxn modelId="{953A858D-B601-CA4F-AA2D-11219CA1147D}" type="presParOf" srcId="{7524ABB7-4548-9448-AF9B-D314DFB3E960}" destId="{8FE8FDA1-0C68-4B42-96E5-4B1633250315}" srcOrd="0" destOrd="0" presId="urn:microsoft.com/office/officeart/2005/8/layout/vList6"/>
    <dgm:cxn modelId="{FE1A08FC-16A2-244F-8A44-84DE96DA17D8}" type="presParOf" srcId="{7524ABB7-4548-9448-AF9B-D314DFB3E960}" destId="{F7210829-90A4-304D-8835-34C8D61CCD5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E14ACA7-7EE6-48F4-8817-5AA227581C29}" type="doc">
      <dgm:prSet loTypeId="urn:microsoft.com/office/officeart/2005/8/layout/vList6" loCatId="" qsTypeId="urn:microsoft.com/office/officeart/2005/8/quickstyle/simple1" qsCatId="simple" csTypeId="urn:microsoft.com/office/officeart/2005/8/colors/accent4_3" csCatId="accent4" phldr="1"/>
      <dgm:spPr/>
      <dgm:t>
        <a:bodyPr/>
        <a:lstStyle/>
        <a:p>
          <a:endParaRPr lang="es-CO"/>
        </a:p>
      </dgm:t>
    </dgm:pt>
    <dgm:pt modelId="{BCE66665-9E97-D14F-A021-86FFD0F5E913}">
      <dgm:prSet phldrT="[Texto]" custT="1"/>
      <dgm:spPr/>
      <dgm:t>
        <a:bodyPr/>
        <a:lstStyle/>
        <a:p>
          <a:r>
            <a:rPr lang="es-CO" sz="1800" b="1" u="none" smtClean="0">
              <a:solidFill>
                <a:schemeClr val="tx1"/>
              </a:solidFill>
            </a:rPr>
            <a:t>PRINCIPIO DE DIVULGACIÓN PROACTIVA DE LA INFORMACIÓN</a:t>
          </a:r>
          <a:endParaRPr lang="es-CO" sz="1800" b="1" u="none" dirty="0" smtClean="0">
            <a:solidFill>
              <a:schemeClr val="tx1"/>
            </a:solidFill>
          </a:endParaRPr>
        </a:p>
      </dgm:t>
    </dgm:pt>
    <dgm:pt modelId="{A1829FD7-D860-9540-9AE5-7302D2E27BC5}" type="parTrans" cxnId="{456C4EFE-A047-8A46-A30F-D633352B2A76}">
      <dgm:prSet/>
      <dgm:spPr/>
      <dgm:t>
        <a:bodyPr/>
        <a:lstStyle/>
        <a:p>
          <a:endParaRPr lang="en-US">
            <a:solidFill>
              <a:schemeClr val="tx1"/>
            </a:solidFill>
          </a:endParaRPr>
        </a:p>
      </dgm:t>
    </dgm:pt>
    <dgm:pt modelId="{10005426-4793-0340-A0E6-7C2C7FD01336}" type="sibTrans" cxnId="{456C4EFE-A047-8A46-A30F-D633352B2A76}">
      <dgm:prSet/>
      <dgm:spPr/>
      <dgm:t>
        <a:bodyPr/>
        <a:lstStyle/>
        <a:p>
          <a:endParaRPr lang="en-US">
            <a:solidFill>
              <a:schemeClr val="tx1"/>
            </a:solidFill>
          </a:endParaRPr>
        </a:p>
      </dgm:t>
    </dgm:pt>
    <dgm:pt modelId="{7C4ADAD9-33BC-BA4C-9671-5FC3AEE8C696}">
      <dgm:prSet phldrT="[Texto]" custT="1"/>
      <dgm:spPr/>
      <dgm:t>
        <a:bodyPr/>
        <a:lstStyle/>
        <a:p>
          <a:r>
            <a:rPr lang="es-CO" sz="1800" b="1" u="none" smtClean="0">
              <a:solidFill>
                <a:schemeClr val="tx1"/>
              </a:solidFill>
            </a:rPr>
            <a:t>PRINCIPIO DE RESPONSABILIDAD EN EL USO DE LA INFORMACIÓN</a:t>
          </a:r>
          <a:endParaRPr lang="es-CO" sz="1800" b="1" u="none" dirty="0" smtClean="0">
            <a:solidFill>
              <a:schemeClr val="tx1"/>
            </a:solidFill>
          </a:endParaRPr>
        </a:p>
      </dgm:t>
    </dgm:pt>
    <dgm:pt modelId="{549CB845-6A2A-3D4A-84FA-42F5420232C1}" type="parTrans" cxnId="{E8D5AB9D-6D3E-6142-85B8-1FE46F5F9075}">
      <dgm:prSet/>
      <dgm:spPr/>
      <dgm:t>
        <a:bodyPr/>
        <a:lstStyle/>
        <a:p>
          <a:endParaRPr lang="en-US">
            <a:solidFill>
              <a:schemeClr val="tx1"/>
            </a:solidFill>
          </a:endParaRPr>
        </a:p>
      </dgm:t>
    </dgm:pt>
    <dgm:pt modelId="{CF30C42C-A886-D643-9C16-A76F0E586A6F}" type="sibTrans" cxnId="{E8D5AB9D-6D3E-6142-85B8-1FE46F5F9075}">
      <dgm:prSet/>
      <dgm:spPr/>
      <dgm:t>
        <a:bodyPr/>
        <a:lstStyle/>
        <a:p>
          <a:endParaRPr lang="en-US">
            <a:solidFill>
              <a:schemeClr val="tx1"/>
            </a:solidFill>
          </a:endParaRPr>
        </a:p>
      </dgm:t>
    </dgm:pt>
    <dgm:pt modelId="{0C1261D1-A83D-344C-A73D-4F3CADB1AC9C}">
      <dgm:prSet phldrT="[Texto]" custT="1"/>
      <dgm:spPr/>
      <dgm:t>
        <a:bodyPr/>
        <a:lstStyle/>
        <a:p>
          <a:r>
            <a:rPr lang="es-CO" sz="1200" dirty="0" smtClean="0">
              <a:solidFill>
                <a:schemeClr val="tx1"/>
              </a:solidFill>
            </a:rPr>
            <a:t>El derecho de acceso a la información no radica únicamente en la obligación de dar respuesta a las peticiones de la sociedad, sino también en el deber de los sujetos obligados de promover y generar una cultura de transparencia, lo que conlleva la obligación de publicar y divulgar documentos y archivos que plasman la actividad estatal y de interés público, de forma rutinaria y proactiva, actualizada, accesible y comprensible, atendiendo a límites razonables del talento humano y recursos físicos y financieros</a:t>
          </a:r>
          <a:r>
            <a:rPr lang="es-CO" sz="1200" b="1" u="sng" dirty="0" smtClean="0">
              <a:solidFill>
                <a:schemeClr val="tx1"/>
              </a:solidFill>
            </a:rPr>
            <a:t> </a:t>
          </a:r>
          <a:endParaRPr lang="es-CO" sz="1200" b="1" u="sng" dirty="0">
            <a:solidFill>
              <a:schemeClr val="tx1"/>
            </a:solidFill>
          </a:endParaRPr>
        </a:p>
      </dgm:t>
    </dgm:pt>
    <dgm:pt modelId="{BADA00C9-AC86-2241-BF7E-5AE963E87C7E}" type="parTrans" cxnId="{A013DBD8-3D20-7743-BAF8-2A401A79B382}">
      <dgm:prSet/>
      <dgm:spPr/>
      <dgm:t>
        <a:bodyPr/>
        <a:lstStyle/>
        <a:p>
          <a:endParaRPr lang="en-US">
            <a:solidFill>
              <a:schemeClr val="tx1"/>
            </a:solidFill>
          </a:endParaRPr>
        </a:p>
      </dgm:t>
    </dgm:pt>
    <dgm:pt modelId="{46E61714-9D58-474B-9264-30C31B8FED1B}" type="sibTrans" cxnId="{A013DBD8-3D20-7743-BAF8-2A401A79B382}">
      <dgm:prSet/>
      <dgm:spPr/>
      <dgm:t>
        <a:bodyPr/>
        <a:lstStyle/>
        <a:p>
          <a:endParaRPr lang="en-US">
            <a:solidFill>
              <a:schemeClr val="tx1"/>
            </a:solidFill>
          </a:endParaRPr>
        </a:p>
      </dgm:t>
    </dgm:pt>
    <dgm:pt modelId="{44EC3D74-B196-2B4F-BC24-13FE0200734E}">
      <dgm:prSet phldrT="[Texto]" custT="1"/>
      <dgm:spPr/>
      <dgm:t>
        <a:bodyPr/>
        <a:lstStyle/>
        <a:p>
          <a:r>
            <a:rPr lang="es-CO" sz="1800" smtClean="0">
              <a:solidFill>
                <a:schemeClr val="tx1"/>
              </a:solidFill>
            </a:rPr>
            <a:t>En virtud de este, cualquier persona que haga uso de la información que proporcionen los sujetos obligados, lo hará atendiendo a la misma.</a:t>
          </a:r>
          <a:endParaRPr lang="es-CO" sz="1800" b="1" u="sng" dirty="0" smtClean="0">
            <a:solidFill>
              <a:schemeClr val="tx1"/>
            </a:solidFill>
          </a:endParaRPr>
        </a:p>
      </dgm:t>
    </dgm:pt>
    <dgm:pt modelId="{8D44090B-A895-024E-AC13-0B69498CFD5B}" type="parTrans" cxnId="{079C6B0F-0214-BF4E-8B63-D73A77515B6D}">
      <dgm:prSet/>
      <dgm:spPr/>
      <dgm:t>
        <a:bodyPr/>
        <a:lstStyle/>
        <a:p>
          <a:endParaRPr lang="en-US">
            <a:solidFill>
              <a:schemeClr val="tx1"/>
            </a:solidFill>
          </a:endParaRPr>
        </a:p>
      </dgm:t>
    </dgm:pt>
    <dgm:pt modelId="{4B683908-3B27-9D49-8BE3-07B43FB3ABC7}" type="sibTrans" cxnId="{079C6B0F-0214-BF4E-8B63-D73A77515B6D}">
      <dgm:prSet/>
      <dgm:spPr/>
      <dgm:t>
        <a:bodyPr/>
        <a:lstStyle/>
        <a:p>
          <a:endParaRPr lang="en-US">
            <a:solidFill>
              <a:schemeClr val="tx1"/>
            </a:solidFill>
          </a:endParaRPr>
        </a:p>
      </dgm:t>
    </dgm:pt>
    <dgm:pt modelId="{EA430779-871A-DE4E-8F6C-C593FABCDCB9}" type="pres">
      <dgm:prSet presAssocID="{9E14ACA7-7EE6-48F4-8817-5AA227581C29}" presName="Name0" presStyleCnt="0">
        <dgm:presLayoutVars>
          <dgm:dir/>
          <dgm:animLvl val="lvl"/>
          <dgm:resizeHandles/>
        </dgm:presLayoutVars>
      </dgm:prSet>
      <dgm:spPr/>
      <dgm:t>
        <a:bodyPr/>
        <a:lstStyle/>
        <a:p>
          <a:endParaRPr lang="en-US"/>
        </a:p>
      </dgm:t>
    </dgm:pt>
    <dgm:pt modelId="{18677741-C7A5-DE4B-A996-C6C19D991242}" type="pres">
      <dgm:prSet presAssocID="{BCE66665-9E97-D14F-A021-86FFD0F5E913}" presName="linNode" presStyleCnt="0"/>
      <dgm:spPr/>
      <dgm:t>
        <a:bodyPr/>
        <a:lstStyle/>
        <a:p>
          <a:endParaRPr lang="en-US"/>
        </a:p>
      </dgm:t>
    </dgm:pt>
    <dgm:pt modelId="{2A2BB06E-2EA2-8F45-A4AF-32A159E07C3F}" type="pres">
      <dgm:prSet presAssocID="{BCE66665-9E97-D14F-A021-86FFD0F5E913}" presName="parentShp" presStyleLbl="node1" presStyleIdx="0" presStyleCnt="2">
        <dgm:presLayoutVars>
          <dgm:bulletEnabled val="1"/>
        </dgm:presLayoutVars>
      </dgm:prSet>
      <dgm:spPr/>
      <dgm:t>
        <a:bodyPr/>
        <a:lstStyle/>
        <a:p>
          <a:endParaRPr lang="en-US"/>
        </a:p>
      </dgm:t>
    </dgm:pt>
    <dgm:pt modelId="{DDC6D042-446F-2145-90B2-5DD32E5107B7}" type="pres">
      <dgm:prSet presAssocID="{BCE66665-9E97-D14F-A021-86FFD0F5E913}" presName="childShp" presStyleLbl="bgAccFollowNode1" presStyleIdx="0" presStyleCnt="2">
        <dgm:presLayoutVars>
          <dgm:bulletEnabled val="1"/>
        </dgm:presLayoutVars>
      </dgm:prSet>
      <dgm:spPr/>
      <dgm:t>
        <a:bodyPr/>
        <a:lstStyle/>
        <a:p>
          <a:endParaRPr lang="en-US"/>
        </a:p>
      </dgm:t>
    </dgm:pt>
    <dgm:pt modelId="{D2FACDDD-B7D4-D943-962C-0E83563C93F1}" type="pres">
      <dgm:prSet presAssocID="{10005426-4793-0340-A0E6-7C2C7FD01336}" presName="spacing" presStyleCnt="0"/>
      <dgm:spPr/>
      <dgm:t>
        <a:bodyPr/>
        <a:lstStyle/>
        <a:p>
          <a:endParaRPr lang="en-US"/>
        </a:p>
      </dgm:t>
    </dgm:pt>
    <dgm:pt modelId="{C767E492-2D24-CB48-9C53-AD1EE81ABB55}" type="pres">
      <dgm:prSet presAssocID="{7C4ADAD9-33BC-BA4C-9671-5FC3AEE8C696}" presName="linNode" presStyleCnt="0"/>
      <dgm:spPr/>
      <dgm:t>
        <a:bodyPr/>
        <a:lstStyle/>
        <a:p>
          <a:endParaRPr lang="en-US"/>
        </a:p>
      </dgm:t>
    </dgm:pt>
    <dgm:pt modelId="{8563D3C0-7D6D-3C42-9B27-4AB09BBCF85F}" type="pres">
      <dgm:prSet presAssocID="{7C4ADAD9-33BC-BA4C-9671-5FC3AEE8C696}" presName="parentShp" presStyleLbl="node1" presStyleIdx="1" presStyleCnt="2">
        <dgm:presLayoutVars>
          <dgm:bulletEnabled val="1"/>
        </dgm:presLayoutVars>
      </dgm:prSet>
      <dgm:spPr/>
      <dgm:t>
        <a:bodyPr/>
        <a:lstStyle/>
        <a:p>
          <a:endParaRPr lang="en-US"/>
        </a:p>
      </dgm:t>
    </dgm:pt>
    <dgm:pt modelId="{03D3BEF5-69A8-D741-9B5C-450DB97A169C}" type="pres">
      <dgm:prSet presAssocID="{7C4ADAD9-33BC-BA4C-9671-5FC3AEE8C696}" presName="childShp" presStyleLbl="bgAccFollowNode1" presStyleIdx="1" presStyleCnt="2">
        <dgm:presLayoutVars>
          <dgm:bulletEnabled val="1"/>
        </dgm:presLayoutVars>
      </dgm:prSet>
      <dgm:spPr/>
      <dgm:t>
        <a:bodyPr/>
        <a:lstStyle/>
        <a:p>
          <a:endParaRPr lang="en-US"/>
        </a:p>
      </dgm:t>
    </dgm:pt>
  </dgm:ptLst>
  <dgm:cxnLst>
    <dgm:cxn modelId="{456C4EFE-A047-8A46-A30F-D633352B2A76}" srcId="{9E14ACA7-7EE6-48F4-8817-5AA227581C29}" destId="{BCE66665-9E97-D14F-A021-86FFD0F5E913}" srcOrd="0" destOrd="0" parTransId="{A1829FD7-D860-9540-9AE5-7302D2E27BC5}" sibTransId="{10005426-4793-0340-A0E6-7C2C7FD01336}"/>
    <dgm:cxn modelId="{A6D75CCE-92E7-1642-B507-CC45E25B5DB2}" type="presOf" srcId="{BCE66665-9E97-D14F-A021-86FFD0F5E913}" destId="{2A2BB06E-2EA2-8F45-A4AF-32A159E07C3F}" srcOrd="0" destOrd="0" presId="urn:microsoft.com/office/officeart/2005/8/layout/vList6"/>
    <dgm:cxn modelId="{B6C2C216-CF08-6F4B-A85E-1A2BC8E1337A}" type="presOf" srcId="{44EC3D74-B196-2B4F-BC24-13FE0200734E}" destId="{03D3BEF5-69A8-D741-9B5C-450DB97A169C}" srcOrd="0" destOrd="0" presId="urn:microsoft.com/office/officeart/2005/8/layout/vList6"/>
    <dgm:cxn modelId="{519BAC61-CD39-9343-B1C7-19C01687C7FA}" type="presOf" srcId="{9E14ACA7-7EE6-48F4-8817-5AA227581C29}" destId="{EA430779-871A-DE4E-8F6C-C593FABCDCB9}" srcOrd="0" destOrd="0" presId="urn:microsoft.com/office/officeart/2005/8/layout/vList6"/>
    <dgm:cxn modelId="{079C6B0F-0214-BF4E-8B63-D73A77515B6D}" srcId="{7C4ADAD9-33BC-BA4C-9671-5FC3AEE8C696}" destId="{44EC3D74-B196-2B4F-BC24-13FE0200734E}" srcOrd="0" destOrd="0" parTransId="{8D44090B-A895-024E-AC13-0B69498CFD5B}" sibTransId="{4B683908-3B27-9D49-8BE3-07B43FB3ABC7}"/>
    <dgm:cxn modelId="{A013DBD8-3D20-7743-BAF8-2A401A79B382}" srcId="{BCE66665-9E97-D14F-A021-86FFD0F5E913}" destId="{0C1261D1-A83D-344C-A73D-4F3CADB1AC9C}" srcOrd="0" destOrd="0" parTransId="{BADA00C9-AC86-2241-BF7E-5AE963E87C7E}" sibTransId="{46E61714-9D58-474B-9264-30C31B8FED1B}"/>
    <dgm:cxn modelId="{E8D5AB9D-6D3E-6142-85B8-1FE46F5F9075}" srcId="{9E14ACA7-7EE6-48F4-8817-5AA227581C29}" destId="{7C4ADAD9-33BC-BA4C-9671-5FC3AEE8C696}" srcOrd="1" destOrd="0" parTransId="{549CB845-6A2A-3D4A-84FA-42F5420232C1}" sibTransId="{CF30C42C-A886-D643-9C16-A76F0E586A6F}"/>
    <dgm:cxn modelId="{19D60725-1039-6648-BBCB-1A76574256B3}" type="presOf" srcId="{7C4ADAD9-33BC-BA4C-9671-5FC3AEE8C696}" destId="{8563D3C0-7D6D-3C42-9B27-4AB09BBCF85F}" srcOrd="0" destOrd="0" presId="urn:microsoft.com/office/officeart/2005/8/layout/vList6"/>
    <dgm:cxn modelId="{A0AB0C24-40BA-BF43-98CE-75224B3A0FB0}" type="presOf" srcId="{0C1261D1-A83D-344C-A73D-4F3CADB1AC9C}" destId="{DDC6D042-446F-2145-90B2-5DD32E5107B7}" srcOrd="0" destOrd="0" presId="urn:microsoft.com/office/officeart/2005/8/layout/vList6"/>
    <dgm:cxn modelId="{F646C3E7-30A5-AF48-A88F-83EB38F9FDE9}" type="presParOf" srcId="{EA430779-871A-DE4E-8F6C-C593FABCDCB9}" destId="{18677741-C7A5-DE4B-A996-C6C19D991242}" srcOrd="0" destOrd="0" presId="urn:microsoft.com/office/officeart/2005/8/layout/vList6"/>
    <dgm:cxn modelId="{A69B3A7B-9BC0-5544-B440-191267F99161}" type="presParOf" srcId="{18677741-C7A5-DE4B-A996-C6C19D991242}" destId="{2A2BB06E-2EA2-8F45-A4AF-32A159E07C3F}" srcOrd="0" destOrd="0" presId="urn:microsoft.com/office/officeart/2005/8/layout/vList6"/>
    <dgm:cxn modelId="{43DCE286-1B64-864A-AF5E-D236B5301176}" type="presParOf" srcId="{18677741-C7A5-DE4B-A996-C6C19D991242}" destId="{DDC6D042-446F-2145-90B2-5DD32E5107B7}" srcOrd="1" destOrd="0" presId="urn:microsoft.com/office/officeart/2005/8/layout/vList6"/>
    <dgm:cxn modelId="{B6D6FC11-D4DA-5849-B1F7-E56D9C2E6051}" type="presParOf" srcId="{EA430779-871A-DE4E-8F6C-C593FABCDCB9}" destId="{D2FACDDD-B7D4-D943-962C-0E83563C93F1}" srcOrd="1" destOrd="0" presId="urn:microsoft.com/office/officeart/2005/8/layout/vList6"/>
    <dgm:cxn modelId="{6A976F20-DBE2-704D-A97D-DE000495857F}" type="presParOf" srcId="{EA430779-871A-DE4E-8F6C-C593FABCDCB9}" destId="{C767E492-2D24-CB48-9C53-AD1EE81ABB55}" srcOrd="2" destOrd="0" presId="urn:microsoft.com/office/officeart/2005/8/layout/vList6"/>
    <dgm:cxn modelId="{02BAB830-F119-0D42-BD97-E65D65781599}" type="presParOf" srcId="{C767E492-2D24-CB48-9C53-AD1EE81ABB55}" destId="{8563D3C0-7D6D-3C42-9B27-4AB09BBCF85F}" srcOrd="0" destOrd="0" presId="urn:microsoft.com/office/officeart/2005/8/layout/vList6"/>
    <dgm:cxn modelId="{D5D3019B-A564-174F-A450-1C62C3530698}" type="presParOf" srcId="{C767E492-2D24-CB48-9C53-AD1EE81ABB55}" destId="{03D3BEF5-69A8-D741-9B5C-450DB97A169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75059-F6D9-3D42-8163-B3E020D59F8F}">
      <dsp:nvSpPr>
        <dsp:cNvPr id="0" name=""/>
        <dsp:cNvSpPr/>
      </dsp:nvSpPr>
      <dsp:spPr>
        <a:xfrm>
          <a:off x="0" y="576061"/>
          <a:ext cx="660675" cy="660675"/>
        </a:xfrm>
        <a:prstGeom prst="ellipse">
          <a:avLst/>
        </a:prstGeom>
        <a:solidFill>
          <a:schemeClr val="accent5">
            <a:shade val="80000"/>
            <a:alpha val="50000"/>
            <a:hueOff val="0"/>
            <a:satOff val="0"/>
            <a:lumOff val="0"/>
            <a:alphaOff val="0"/>
          </a:schemeClr>
        </a:solidFill>
        <a:ln>
          <a:noFill/>
        </a:ln>
        <a:effectLst/>
      </dsp:spPr>
      <dsp:style>
        <a:lnRef idx="0">
          <a:scrgbClr r="0" g="0" b="0"/>
        </a:lnRef>
        <a:fillRef idx="3">
          <a:scrgbClr r="0" g="0" b="0"/>
        </a:fillRef>
        <a:effectRef idx="0">
          <a:scrgbClr r="0" g="0" b="0"/>
        </a:effectRef>
        <a:fontRef idx="minor">
          <a:schemeClr val="tx1"/>
        </a:fontRef>
      </dsp:style>
    </dsp:sp>
    <dsp:sp modelId="{CEC76A44-DDB5-0043-A3BE-07CA0976651C}">
      <dsp:nvSpPr>
        <dsp:cNvPr id="0" name=""/>
        <dsp:cNvSpPr/>
      </dsp:nvSpPr>
      <dsp:spPr>
        <a:xfrm>
          <a:off x="507501" y="792089"/>
          <a:ext cx="3524946" cy="660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l" defTabSz="711200" rtl="0">
            <a:lnSpc>
              <a:spcPct val="90000"/>
            </a:lnSpc>
            <a:spcBef>
              <a:spcPct val="0"/>
            </a:spcBef>
            <a:spcAft>
              <a:spcPct val="35000"/>
            </a:spcAft>
          </a:pPr>
          <a:r>
            <a:rPr lang="es-ES" sz="1600" b="1" kern="1200" dirty="0" smtClean="0">
              <a:latin typeface="Century Gothic"/>
              <a:cs typeface="Century Gothic"/>
            </a:rPr>
            <a:t>Aplica a todas las personas independiente de su lugar de nacimiento, nivel de ingreso  o características físicas</a:t>
          </a:r>
          <a:endParaRPr lang="es-ES" sz="1600" b="1" kern="1200" dirty="0">
            <a:latin typeface="Century Gothic"/>
            <a:cs typeface="Century Gothic"/>
          </a:endParaRPr>
        </a:p>
      </dsp:txBody>
      <dsp:txXfrm>
        <a:off x="507501" y="792089"/>
        <a:ext cx="3524946" cy="660675"/>
      </dsp:txXfrm>
    </dsp:sp>
    <dsp:sp modelId="{F0D2DE3C-341D-384D-8E2D-B190DA17B9E0}">
      <dsp:nvSpPr>
        <dsp:cNvPr id="0" name=""/>
        <dsp:cNvSpPr/>
      </dsp:nvSpPr>
      <dsp:spPr>
        <a:xfrm>
          <a:off x="3" y="1944215"/>
          <a:ext cx="660675" cy="660675"/>
        </a:xfrm>
        <a:prstGeom prst="ellipse">
          <a:avLst/>
        </a:prstGeom>
        <a:solidFill>
          <a:schemeClr val="accent5">
            <a:shade val="80000"/>
            <a:alpha val="50000"/>
            <a:hueOff val="0"/>
            <a:satOff val="-738"/>
            <a:lumOff val="40019"/>
            <a:alphaOff val="0"/>
          </a:schemeClr>
        </a:solidFill>
        <a:ln>
          <a:noFill/>
        </a:ln>
        <a:effectLst/>
      </dsp:spPr>
      <dsp:style>
        <a:lnRef idx="0">
          <a:scrgbClr r="0" g="0" b="0"/>
        </a:lnRef>
        <a:fillRef idx="3">
          <a:scrgbClr r="0" g="0" b="0"/>
        </a:fillRef>
        <a:effectRef idx="0">
          <a:scrgbClr r="0" g="0" b="0"/>
        </a:effectRef>
        <a:fontRef idx="minor">
          <a:schemeClr val="tx1"/>
        </a:fontRef>
      </dsp:style>
    </dsp:sp>
    <dsp:sp modelId="{03CCB011-4E56-1047-8972-B2FD9C451D87}">
      <dsp:nvSpPr>
        <dsp:cNvPr id="0" name=""/>
        <dsp:cNvSpPr/>
      </dsp:nvSpPr>
      <dsp:spPr>
        <a:xfrm>
          <a:off x="507501" y="2089867"/>
          <a:ext cx="3524946" cy="660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l" defTabSz="711200" rtl="0">
            <a:lnSpc>
              <a:spcPct val="90000"/>
            </a:lnSpc>
            <a:spcBef>
              <a:spcPct val="0"/>
            </a:spcBef>
            <a:spcAft>
              <a:spcPct val="35000"/>
            </a:spcAft>
          </a:pPr>
          <a:r>
            <a:rPr lang="es-CO" sz="1600" b="1" kern="1200" dirty="0" smtClean="0">
              <a:latin typeface="Century Gothic"/>
              <a:cs typeface="Century Gothic"/>
            </a:rPr>
            <a:t>Permite proteger los intereses mas importantes de las personas, ya que salvaguarda  los bienes básicos para la construcción de los planes de vida</a:t>
          </a:r>
          <a:endParaRPr lang="es-CO" sz="1600" b="1" kern="1200" dirty="0">
            <a:latin typeface="Century Gothic"/>
            <a:cs typeface="Century Gothic"/>
          </a:endParaRPr>
        </a:p>
      </dsp:txBody>
      <dsp:txXfrm>
        <a:off x="507501" y="2089867"/>
        <a:ext cx="3524946" cy="66067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115A73-83C0-49AA-89A7-F6FE62A05D43}">
      <dsp:nvSpPr>
        <dsp:cNvPr id="0" name=""/>
        <dsp:cNvSpPr/>
      </dsp:nvSpPr>
      <dsp:spPr>
        <a:xfrm rot="5400000">
          <a:off x="-162928" y="167204"/>
          <a:ext cx="1086190" cy="760333"/>
        </a:xfrm>
        <a:prstGeom prst="chevron">
          <a:avLst/>
        </a:prstGeom>
        <a:solidFill>
          <a:schemeClr val="accent4">
            <a:shade val="80000"/>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s-CO" sz="2100" b="1" kern="1200" smtClean="0">
              <a:solidFill>
                <a:schemeClr val="tx1"/>
              </a:solidFill>
            </a:rPr>
            <a:t>1</a:t>
          </a:r>
          <a:endParaRPr lang="es-CO" sz="2100" b="1" kern="1200" dirty="0">
            <a:solidFill>
              <a:schemeClr val="tx1"/>
            </a:solidFill>
          </a:endParaRPr>
        </a:p>
      </dsp:txBody>
      <dsp:txXfrm rot="-5400000">
        <a:off x="1" y="384443"/>
        <a:ext cx="760333" cy="325857"/>
      </dsp:txXfrm>
    </dsp:sp>
    <dsp:sp modelId="{0AE217F9-8E32-497C-A7FB-65B2CBB80C2E}">
      <dsp:nvSpPr>
        <dsp:cNvPr id="0" name=""/>
        <dsp:cNvSpPr/>
      </dsp:nvSpPr>
      <dsp:spPr>
        <a:xfrm rot="5400000">
          <a:off x="3546963" y="-2782354"/>
          <a:ext cx="706023" cy="6279283"/>
        </a:xfrm>
        <a:prstGeom prst="round2SameRect">
          <a:avLst/>
        </a:prstGeom>
        <a:solidFill>
          <a:schemeClr val="lt1">
            <a:alpha val="90000"/>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s-CO" sz="2200" b="1" kern="1200" dirty="0" smtClean="0">
              <a:solidFill>
                <a:schemeClr val="tx1"/>
              </a:solidFill>
            </a:rPr>
            <a:t>Registros (inventario) de Activos de Información.</a:t>
          </a:r>
          <a:endParaRPr lang="es-CO" sz="2200" b="1" kern="1200" dirty="0">
            <a:solidFill>
              <a:schemeClr val="tx1"/>
            </a:solidFill>
          </a:endParaRPr>
        </a:p>
      </dsp:txBody>
      <dsp:txXfrm rot="-5400000">
        <a:off x="760334" y="38740"/>
        <a:ext cx="6244818" cy="637093"/>
      </dsp:txXfrm>
    </dsp:sp>
    <dsp:sp modelId="{2F42F36C-824B-40FE-BA20-6249D909B041}">
      <dsp:nvSpPr>
        <dsp:cNvPr id="0" name=""/>
        <dsp:cNvSpPr/>
      </dsp:nvSpPr>
      <dsp:spPr>
        <a:xfrm rot="5400000">
          <a:off x="-162928" y="1104449"/>
          <a:ext cx="1086190" cy="760333"/>
        </a:xfrm>
        <a:prstGeom prst="chevron">
          <a:avLst/>
        </a:prstGeom>
        <a:solidFill>
          <a:schemeClr val="accent4">
            <a:shade val="80000"/>
            <a:hueOff val="417"/>
            <a:satOff val="296"/>
            <a:lumOff val="4355"/>
            <a:alphaOff val="0"/>
          </a:schemeClr>
        </a:solidFill>
        <a:ln w="25400" cap="flat" cmpd="sng" algn="ctr">
          <a:solidFill>
            <a:schemeClr val="accent4">
              <a:shade val="80000"/>
              <a:hueOff val="417"/>
              <a:satOff val="296"/>
              <a:lumOff val="435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s-CO" sz="2100" b="1" kern="1200" smtClean="0">
              <a:solidFill>
                <a:schemeClr val="tx1"/>
              </a:solidFill>
            </a:rPr>
            <a:t>2</a:t>
          </a:r>
          <a:endParaRPr lang="es-CO" sz="2100" b="1" kern="1200" dirty="0">
            <a:solidFill>
              <a:schemeClr val="tx1"/>
            </a:solidFill>
          </a:endParaRPr>
        </a:p>
      </dsp:txBody>
      <dsp:txXfrm rot="-5400000">
        <a:off x="1" y="1321688"/>
        <a:ext cx="760333" cy="325857"/>
      </dsp:txXfrm>
    </dsp:sp>
    <dsp:sp modelId="{18CA48DE-EDCE-4D97-A7E1-A942D4A0DF23}">
      <dsp:nvSpPr>
        <dsp:cNvPr id="0" name=""/>
        <dsp:cNvSpPr/>
      </dsp:nvSpPr>
      <dsp:spPr>
        <a:xfrm rot="5400000">
          <a:off x="3546963" y="-1845108"/>
          <a:ext cx="706023" cy="6279283"/>
        </a:xfrm>
        <a:prstGeom prst="round2SameRect">
          <a:avLst/>
        </a:prstGeom>
        <a:solidFill>
          <a:schemeClr val="lt1">
            <a:alpha val="90000"/>
            <a:hueOff val="0"/>
            <a:satOff val="0"/>
            <a:lumOff val="0"/>
            <a:alphaOff val="0"/>
          </a:schemeClr>
        </a:solidFill>
        <a:ln w="25400" cap="flat" cmpd="sng" algn="ctr">
          <a:solidFill>
            <a:schemeClr val="accent4">
              <a:shade val="80000"/>
              <a:hueOff val="417"/>
              <a:satOff val="296"/>
              <a:lumOff val="435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s-CO" sz="2200" b="1" kern="1200" dirty="0" smtClean="0">
              <a:solidFill>
                <a:schemeClr val="tx1"/>
              </a:solidFill>
            </a:rPr>
            <a:t>Índice de Información Clasificada y Reservada</a:t>
          </a:r>
          <a:endParaRPr lang="es-CO" sz="2200" b="1" kern="1200" dirty="0">
            <a:solidFill>
              <a:schemeClr val="tx1"/>
            </a:solidFill>
          </a:endParaRPr>
        </a:p>
      </dsp:txBody>
      <dsp:txXfrm rot="-5400000">
        <a:off x="760334" y="975986"/>
        <a:ext cx="6244818" cy="637093"/>
      </dsp:txXfrm>
    </dsp:sp>
    <dsp:sp modelId="{99E72F53-A47A-4C72-ADEB-99F837F2164F}">
      <dsp:nvSpPr>
        <dsp:cNvPr id="0" name=""/>
        <dsp:cNvSpPr/>
      </dsp:nvSpPr>
      <dsp:spPr>
        <a:xfrm rot="5400000">
          <a:off x="-162928" y="2041695"/>
          <a:ext cx="1086190" cy="760333"/>
        </a:xfrm>
        <a:prstGeom prst="chevron">
          <a:avLst/>
        </a:prstGeom>
        <a:solidFill>
          <a:schemeClr val="accent4">
            <a:shade val="80000"/>
            <a:hueOff val="835"/>
            <a:satOff val="592"/>
            <a:lumOff val="8710"/>
            <a:alphaOff val="0"/>
          </a:schemeClr>
        </a:solidFill>
        <a:ln w="25400" cap="flat" cmpd="sng" algn="ctr">
          <a:solidFill>
            <a:schemeClr val="accent4">
              <a:shade val="80000"/>
              <a:hueOff val="835"/>
              <a:satOff val="592"/>
              <a:lumOff val="871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s-CO" sz="2100" b="1" kern="1200" smtClean="0">
              <a:solidFill>
                <a:schemeClr val="tx1"/>
              </a:solidFill>
            </a:rPr>
            <a:t>3</a:t>
          </a:r>
          <a:endParaRPr lang="es-CO" sz="2100" b="1" kern="1200" dirty="0">
            <a:solidFill>
              <a:schemeClr val="tx1"/>
            </a:solidFill>
          </a:endParaRPr>
        </a:p>
      </dsp:txBody>
      <dsp:txXfrm rot="-5400000">
        <a:off x="1" y="2258934"/>
        <a:ext cx="760333" cy="325857"/>
      </dsp:txXfrm>
    </dsp:sp>
    <dsp:sp modelId="{6227F63F-117B-49AF-BB1D-943BC2D7ED5A}">
      <dsp:nvSpPr>
        <dsp:cNvPr id="0" name=""/>
        <dsp:cNvSpPr/>
      </dsp:nvSpPr>
      <dsp:spPr>
        <a:xfrm rot="5400000">
          <a:off x="3546963" y="-907863"/>
          <a:ext cx="706023" cy="6279283"/>
        </a:xfrm>
        <a:prstGeom prst="round2SameRect">
          <a:avLst/>
        </a:prstGeom>
        <a:solidFill>
          <a:schemeClr val="lt1">
            <a:alpha val="90000"/>
            <a:hueOff val="0"/>
            <a:satOff val="0"/>
            <a:lumOff val="0"/>
            <a:alphaOff val="0"/>
          </a:schemeClr>
        </a:solidFill>
        <a:ln w="25400" cap="flat" cmpd="sng" algn="ctr">
          <a:solidFill>
            <a:schemeClr val="accent4">
              <a:shade val="80000"/>
              <a:hueOff val="835"/>
              <a:satOff val="592"/>
              <a:lumOff val="871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s-CO" sz="2200" b="1" kern="1200" dirty="0" smtClean="0">
              <a:solidFill>
                <a:schemeClr val="tx1"/>
              </a:solidFill>
            </a:rPr>
            <a:t>Programa de Gestión Documental</a:t>
          </a:r>
          <a:endParaRPr lang="es-CO" sz="2200" b="1" kern="1200" dirty="0">
            <a:solidFill>
              <a:schemeClr val="tx1"/>
            </a:solidFill>
          </a:endParaRPr>
        </a:p>
      </dsp:txBody>
      <dsp:txXfrm rot="-5400000">
        <a:off x="760334" y="1913231"/>
        <a:ext cx="6244818" cy="637093"/>
      </dsp:txXfrm>
    </dsp:sp>
    <dsp:sp modelId="{48E066B4-8494-5D4A-8D97-B86B792066AA}">
      <dsp:nvSpPr>
        <dsp:cNvPr id="0" name=""/>
        <dsp:cNvSpPr/>
      </dsp:nvSpPr>
      <dsp:spPr>
        <a:xfrm rot="5400000">
          <a:off x="-162928" y="2978940"/>
          <a:ext cx="1086190" cy="760333"/>
        </a:xfrm>
        <a:prstGeom prst="chevron">
          <a:avLst/>
        </a:prstGeom>
        <a:solidFill>
          <a:schemeClr val="accent4">
            <a:shade val="80000"/>
            <a:hueOff val="1252"/>
            <a:satOff val="888"/>
            <a:lumOff val="13065"/>
            <a:alphaOff val="0"/>
          </a:schemeClr>
        </a:solidFill>
        <a:ln w="25400" cap="flat" cmpd="sng" algn="ctr">
          <a:solidFill>
            <a:schemeClr val="accent4">
              <a:shade val="80000"/>
              <a:hueOff val="1252"/>
              <a:satOff val="888"/>
              <a:lumOff val="1306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s-CO" sz="2800" b="1" kern="1200" smtClean="0">
              <a:solidFill>
                <a:schemeClr val="tx1"/>
              </a:solidFill>
            </a:rPr>
            <a:t>4</a:t>
          </a:r>
          <a:endParaRPr lang="es-CO" sz="2800" b="1" kern="1200" dirty="0">
            <a:solidFill>
              <a:schemeClr val="tx1"/>
            </a:solidFill>
          </a:endParaRPr>
        </a:p>
      </dsp:txBody>
      <dsp:txXfrm rot="-5400000">
        <a:off x="1" y="3196179"/>
        <a:ext cx="760333" cy="325857"/>
      </dsp:txXfrm>
    </dsp:sp>
    <dsp:sp modelId="{310F4DC7-1FD5-E144-AF3E-9A3A01A354FD}">
      <dsp:nvSpPr>
        <dsp:cNvPr id="0" name=""/>
        <dsp:cNvSpPr/>
      </dsp:nvSpPr>
      <dsp:spPr>
        <a:xfrm rot="5400000">
          <a:off x="3546777" y="29567"/>
          <a:ext cx="706395" cy="6279283"/>
        </a:xfrm>
        <a:prstGeom prst="round2SameRect">
          <a:avLst/>
        </a:prstGeom>
        <a:solidFill>
          <a:schemeClr val="lt1">
            <a:alpha val="90000"/>
            <a:hueOff val="0"/>
            <a:satOff val="0"/>
            <a:lumOff val="0"/>
            <a:alphaOff val="0"/>
          </a:schemeClr>
        </a:solidFill>
        <a:ln w="25400" cap="flat" cmpd="sng" algn="ctr">
          <a:solidFill>
            <a:schemeClr val="accent4">
              <a:shade val="80000"/>
              <a:hueOff val="1252"/>
              <a:satOff val="888"/>
              <a:lumOff val="130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s-CO" sz="2200" b="1" kern="1200" dirty="0" smtClean="0">
              <a:solidFill>
                <a:schemeClr val="tx1"/>
              </a:solidFill>
            </a:rPr>
            <a:t>Esquema de Publicación de Información</a:t>
          </a:r>
          <a:endParaRPr lang="es-CO" sz="2200" b="1" kern="1200" dirty="0">
            <a:solidFill>
              <a:schemeClr val="tx1"/>
            </a:solidFill>
          </a:endParaRPr>
        </a:p>
      </dsp:txBody>
      <dsp:txXfrm rot="-5400000">
        <a:off x="760334" y="2850494"/>
        <a:ext cx="6244800" cy="63742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A6DBAC-2638-4C31-8A5A-CE4774EC6330}">
      <dsp:nvSpPr>
        <dsp:cNvPr id="0" name=""/>
        <dsp:cNvSpPr/>
      </dsp:nvSpPr>
      <dsp:spPr>
        <a:xfrm>
          <a:off x="630268" y="0"/>
          <a:ext cx="7143041" cy="3887603"/>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99E977-8566-474D-BEA4-6B577C23F440}">
      <dsp:nvSpPr>
        <dsp:cNvPr id="0" name=""/>
        <dsp:cNvSpPr/>
      </dsp:nvSpPr>
      <dsp:spPr>
        <a:xfrm>
          <a:off x="284769" y="1166280"/>
          <a:ext cx="2521073" cy="1555041"/>
        </a:xfrm>
        <a:prstGeom prst="roundRect">
          <a:avLst/>
        </a:prstGeom>
        <a:solidFill>
          <a:schemeClr val="accent4">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CO" sz="1500" b="1" kern="1200" dirty="0" smtClean="0">
              <a:solidFill>
                <a:schemeClr val="tx1"/>
              </a:solidFill>
            </a:rPr>
            <a:t>Información mínima obligatoria respecto a la estructura del sujeto obligado.</a:t>
          </a:r>
          <a:endParaRPr lang="es-CO" sz="1500" kern="1200" dirty="0">
            <a:solidFill>
              <a:schemeClr val="tx1"/>
            </a:solidFill>
          </a:endParaRPr>
        </a:p>
      </dsp:txBody>
      <dsp:txXfrm>
        <a:off x="360680" y="1242191"/>
        <a:ext cx="2369251" cy="1403219"/>
      </dsp:txXfrm>
    </dsp:sp>
    <dsp:sp modelId="{6EAF5B6F-0446-46B2-AF80-F1F237E0C658}">
      <dsp:nvSpPr>
        <dsp:cNvPr id="0" name=""/>
        <dsp:cNvSpPr/>
      </dsp:nvSpPr>
      <dsp:spPr>
        <a:xfrm>
          <a:off x="2941252" y="1166280"/>
          <a:ext cx="2521073" cy="1555041"/>
        </a:xfrm>
        <a:prstGeom prst="roundRect">
          <a:avLst/>
        </a:prstGeom>
        <a:solidFill>
          <a:schemeClr val="accent4">
            <a:shade val="80000"/>
            <a:hueOff val="626"/>
            <a:satOff val="444"/>
            <a:lumOff val="653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CO" sz="1500" b="1" kern="1200" dirty="0" smtClean="0">
              <a:solidFill>
                <a:schemeClr val="tx1"/>
              </a:solidFill>
            </a:rPr>
            <a:t>Publicidad de la contratación</a:t>
          </a:r>
          <a:endParaRPr lang="es-CO" sz="1500" kern="1200" dirty="0">
            <a:solidFill>
              <a:schemeClr val="tx1"/>
            </a:solidFill>
          </a:endParaRPr>
        </a:p>
      </dsp:txBody>
      <dsp:txXfrm>
        <a:off x="3017163" y="1242191"/>
        <a:ext cx="2369251" cy="1403219"/>
      </dsp:txXfrm>
    </dsp:sp>
    <dsp:sp modelId="{6C2D420C-9B4E-497C-ACB6-6D72F104059D}">
      <dsp:nvSpPr>
        <dsp:cNvPr id="0" name=""/>
        <dsp:cNvSpPr/>
      </dsp:nvSpPr>
      <dsp:spPr>
        <a:xfrm>
          <a:off x="5597734" y="1166280"/>
          <a:ext cx="2521073" cy="1555041"/>
        </a:xfrm>
        <a:prstGeom prst="roundRect">
          <a:avLst/>
        </a:prstGeom>
        <a:solidFill>
          <a:schemeClr val="accent4">
            <a:shade val="80000"/>
            <a:hueOff val="1252"/>
            <a:satOff val="888"/>
            <a:lumOff val="1306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CO" sz="1500" b="1" kern="1200" dirty="0" smtClean="0">
              <a:solidFill>
                <a:schemeClr val="tx1"/>
              </a:solidFill>
            </a:rPr>
            <a:t>Información mínima obligatoria respecto a servicios, procedimientos y funcionamiento del sujeto obligado.</a:t>
          </a:r>
          <a:endParaRPr lang="es-CO" sz="1500" kern="1200" dirty="0">
            <a:solidFill>
              <a:schemeClr val="tx1"/>
            </a:solidFill>
          </a:endParaRPr>
        </a:p>
      </dsp:txBody>
      <dsp:txXfrm>
        <a:off x="5673645" y="1242191"/>
        <a:ext cx="2369251" cy="140321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AD9D9F-6AF9-DA40-9541-55E1BB5A8420}">
      <dsp:nvSpPr>
        <dsp:cNvPr id="0" name=""/>
        <dsp:cNvSpPr/>
      </dsp:nvSpPr>
      <dsp:spPr>
        <a:xfrm>
          <a:off x="4576278" y="2960614"/>
          <a:ext cx="4003017" cy="2258182"/>
        </a:xfrm>
        <a:prstGeom prst="roundRect">
          <a:avLst>
            <a:gd name="adj" fmla="val 10000"/>
          </a:avLst>
        </a:prstGeom>
        <a:solidFill>
          <a:schemeClr val="lt1">
            <a:alpha val="90000"/>
            <a:hueOff val="0"/>
            <a:satOff val="0"/>
            <a:lumOff val="0"/>
            <a:alphaOff val="0"/>
          </a:schemeClr>
        </a:solidFill>
        <a:ln w="25400" cap="flat" cmpd="sng" algn="ctr">
          <a:solidFill>
            <a:schemeClr val="accent1">
              <a:shade val="80000"/>
              <a:hueOff val="-93517"/>
              <a:satOff val="-46108"/>
              <a:lumOff val="2573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s-ES" sz="1200" kern="1200" dirty="0" smtClean="0"/>
            <a:t>Cuando la totalidad de la información contenida en un documento no esté protegida por una excepción, debe hacerse una versión pública que mantenga la reserva únicamente de la parte indispensable.</a:t>
          </a:r>
          <a:endParaRPr lang="es-ES" sz="1200" kern="1200" dirty="0"/>
        </a:p>
      </dsp:txBody>
      <dsp:txXfrm>
        <a:off x="5826788" y="3574765"/>
        <a:ext cx="2702902" cy="1594426"/>
      </dsp:txXfrm>
    </dsp:sp>
    <dsp:sp modelId="{DBDAFA11-3334-C045-A8B6-5630AECC4CD0}">
      <dsp:nvSpPr>
        <dsp:cNvPr id="0" name=""/>
        <dsp:cNvSpPr/>
      </dsp:nvSpPr>
      <dsp:spPr>
        <a:xfrm>
          <a:off x="0" y="2260327"/>
          <a:ext cx="2662894" cy="2397232"/>
        </a:xfrm>
        <a:prstGeom prst="roundRect">
          <a:avLst>
            <a:gd name="adj" fmla="val 10000"/>
          </a:avLst>
        </a:prstGeom>
        <a:solidFill>
          <a:schemeClr val="lt1">
            <a:alpha val="90000"/>
            <a:hueOff val="0"/>
            <a:satOff val="0"/>
            <a:lumOff val="0"/>
            <a:alphaOff val="0"/>
          </a:schemeClr>
        </a:solidFill>
        <a:ln w="25400" cap="flat" cmpd="sng" algn="ctr">
          <a:solidFill>
            <a:schemeClr val="accent1">
              <a:shade val="80000"/>
              <a:hueOff val="-140275"/>
              <a:satOff val="-69162"/>
              <a:lumOff val="385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s-ES" sz="1400" kern="1200" dirty="0" smtClean="0"/>
            <a:t>La reserva de las informaciones, no deberá extenderse por un período mayor a quince (15) años. </a:t>
          </a:r>
          <a:endParaRPr lang="es-ES" sz="1400" kern="1200" dirty="0"/>
        </a:p>
      </dsp:txBody>
      <dsp:txXfrm>
        <a:off x="52659" y="2912294"/>
        <a:ext cx="1758708" cy="1692606"/>
      </dsp:txXfrm>
    </dsp:sp>
    <dsp:sp modelId="{42C7B446-6632-014D-AB9E-5B8B75830F70}">
      <dsp:nvSpPr>
        <dsp:cNvPr id="0" name=""/>
        <dsp:cNvSpPr/>
      </dsp:nvSpPr>
      <dsp:spPr>
        <a:xfrm>
          <a:off x="4910144" y="-267263"/>
          <a:ext cx="3656449" cy="2955182"/>
        </a:xfrm>
        <a:prstGeom prst="roundRect">
          <a:avLst>
            <a:gd name="adj" fmla="val 10000"/>
          </a:avLst>
        </a:prstGeom>
        <a:solidFill>
          <a:schemeClr val="lt1">
            <a:alpha val="90000"/>
            <a:hueOff val="0"/>
            <a:satOff val="0"/>
            <a:lumOff val="0"/>
            <a:alphaOff val="0"/>
          </a:schemeClr>
        </a:solidFill>
        <a:ln w="25400" cap="flat" cmpd="sng" algn="ctr">
          <a:solidFill>
            <a:schemeClr val="accent1">
              <a:shade val="80000"/>
              <a:hueOff val="-46758"/>
              <a:satOff val="-23054"/>
              <a:lumOff val="1286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57150" lvl="1" indent="-57150" algn="l" defTabSz="488950">
            <a:lnSpc>
              <a:spcPct val="90000"/>
            </a:lnSpc>
            <a:spcBef>
              <a:spcPct val="0"/>
            </a:spcBef>
            <a:spcAft>
              <a:spcPct val="15000"/>
            </a:spcAft>
            <a:buChar char="••"/>
          </a:pPr>
          <a:r>
            <a:rPr lang="es-ES" sz="1100" kern="1200" dirty="0" smtClean="0"/>
            <a:t>Defensa y seguridad Nacional</a:t>
          </a:r>
          <a:endParaRPr lang="es-ES" sz="1100" kern="1200" dirty="0"/>
        </a:p>
        <a:p>
          <a:pPr marL="57150" lvl="1" indent="-57150" algn="l" defTabSz="488950">
            <a:lnSpc>
              <a:spcPct val="90000"/>
            </a:lnSpc>
            <a:spcBef>
              <a:spcPct val="0"/>
            </a:spcBef>
            <a:spcAft>
              <a:spcPct val="15000"/>
            </a:spcAft>
            <a:buChar char="••"/>
          </a:pPr>
          <a:r>
            <a:rPr lang="es-ES" sz="1100" kern="1200" dirty="0" smtClean="0"/>
            <a:t>Seguridad pública</a:t>
          </a:r>
          <a:endParaRPr lang="es-ES" sz="1100" kern="1200" dirty="0"/>
        </a:p>
        <a:p>
          <a:pPr marL="57150" lvl="1" indent="-57150" algn="l" defTabSz="488950">
            <a:lnSpc>
              <a:spcPct val="90000"/>
            </a:lnSpc>
            <a:spcBef>
              <a:spcPct val="0"/>
            </a:spcBef>
            <a:spcAft>
              <a:spcPct val="15000"/>
            </a:spcAft>
            <a:buChar char="••"/>
          </a:pPr>
          <a:r>
            <a:rPr lang="es-ES" sz="1100" kern="1200" dirty="0" smtClean="0"/>
            <a:t>Relaciones internacionales</a:t>
          </a:r>
          <a:endParaRPr lang="es-ES" sz="1100" kern="1200" dirty="0"/>
        </a:p>
        <a:p>
          <a:pPr marL="57150" lvl="1" indent="-57150" algn="l" defTabSz="488950">
            <a:lnSpc>
              <a:spcPct val="90000"/>
            </a:lnSpc>
            <a:spcBef>
              <a:spcPct val="0"/>
            </a:spcBef>
            <a:spcAft>
              <a:spcPct val="15000"/>
            </a:spcAft>
            <a:buChar char="••"/>
          </a:pPr>
          <a:r>
            <a:rPr lang="es-ES_tradnl" sz="1100" kern="1200" dirty="0" smtClean="0"/>
            <a:t>Investigación y persecución de los delitos y las faltas disciplinarias, mientras no exista medida de aseguramiento o se formule pliego de cargos.</a:t>
          </a:r>
          <a:endParaRPr lang="es-ES" sz="1100" kern="1200" dirty="0"/>
        </a:p>
        <a:p>
          <a:pPr marL="57150" lvl="1" indent="-57150" algn="l" defTabSz="488950">
            <a:lnSpc>
              <a:spcPct val="90000"/>
            </a:lnSpc>
            <a:spcBef>
              <a:spcPct val="0"/>
            </a:spcBef>
            <a:spcAft>
              <a:spcPct val="15000"/>
            </a:spcAft>
            <a:buChar char="••"/>
          </a:pPr>
          <a:r>
            <a:rPr lang="es-ES" sz="1100" kern="1200" dirty="0" smtClean="0"/>
            <a:t>Administración efectiva de justicia</a:t>
          </a:r>
          <a:endParaRPr lang="es-ES" sz="1100" kern="1200" dirty="0"/>
        </a:p>
        <a:p>
          <a:pPr marL="57150" lvl="1" indent="-57150" algn="l" defTabSz="488950">
            <a:lnSpc>
              <a:spcPct val="90000"/>
            </a:lnSpc>
            <a:spcBef>
              <a:spcPct val="0"/>
            </a:spcBef>
            <a:spcAft>
              <a:spcPct val="15000"/>
            </a:spcAft>
            <a:buChar char="••"/>
          </a:pPr>
          <a:r>
            <a:rPr lang="es-ES" sz="1100" kern="1200" dirty="0" smtClean="0"/>
            <a:t>Derechos de la infancia y adolescencia</a:t>
          </a:r>
          <a:endParaRPr lang="es-ES" sz="1100" kern="1200" dirty="0"/>
        </a:p>
        <a:p>
          <a:pPr marL="57150" lvl="1" indent="-57150" algn="l" defTabSz="488950">
            <a:lnSpc>
              <a:spcPct val="90000"/>
            </a:lnSpc>
            <a:spcBef>
              <a:spcPct val="0"/>
            </a:spcBef>
            <a:spcAft>
              <a:spcPct val="15000"/>
            </a:spcAft>
            <a:buChar char="••"/>
          </a:pPr>
          <a:r>
            <a:rPr lang="es-ES" sz="1100" kern="1200" dirty="0" smtClean="0"/>
            <a:t>Estabilidad macroeconómica y financiera del país</a:t>
          </a:r>
          <a:endParaRPr lang="es-ES" sz="1100" kern="1200" dirty="0"/>
        </a:p>
        <a:p>
          <a:pPr marL="57150" lvl="1" indent="-57150" algn="l" defTabSz="488950">
            <a:lnSpc>
              <a:spcPct val="90000"/>
            </a:lnSpc>
            <a:spcBef>
              <a:spcPct val="0"/>
            </a:spcBef>
            <a:spcAft>
              <a:spcPct val="15000"/>
            </a:spcAft>
            <a:buChar char="••"/>
          </a:pPr>
          <a:r>
            <a:rPr lang="es-ES" sz="1100" kern="1200" dirty="0" smtClean="0"/>
            <a:t>Salud pública</a:t>
          </a:r>
          <a:endParaRPr lang="es-ES" sz="1100" kern="1200" dirty="0"/>
        </a:p>
      </dsp:txBody>
      <dsp:txXfrm>
        <a:off x="6071994" y="-202347"/>
        <a:ext cx="2429682" cy="2086555"/>
      </dsp:txXfrm>
    </dsp:sp>
    <dsp:sp modelId="{8F5411B7-D148-B14A-82D3-12078B38A32A}">
      <dsp:nvSpPr>
        <dsp:cNvPr id="0" name=""/>
        <dsp:cNvSpPr/>
      </dsp:nvSpPr>
      <dsp:spPr>
        <a:xfrm>
          <a:off x="0" y="0"/>
          <a:ext cx="3095506" cy="1786799"/>
        </a:xfrm>
        <a:prstGeom prst="roundRect">
          <a:avLst>
            <a:gd name="adj" fmla="val 10000"/>
          </a:avLst>
        </a:prstGeom>
        <a:solidFill>
          <a:schemeClr val="lt1">
            <a:alpha val="9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s-ES" sz="1200" kern="1200" dirty="0" smtClean="0"/>
            <a:t>Derecho a la intimidad (limitado para servidores públicos)</a:t>
          </a:r>
          <a:endParaRPr lang="es-ES" sz="1200" kern="1200" dirty="0"/>
        </a:p>
        <a:p>
          <a:pPr marL="114300" lvl="1" indent="-114300" algn="l" defTabSz="533400">
            <a:lnSpc>
              <a:spcPct val="90000"/>
            </a:lnSpc>
            <a:spcBef>
              <a:spcPct val="0"/>
            </a:spcBef>
            <a:spcAft>
              <a:spcPct val="15000"/>
            </a:spcAft>
            <a:buChar char="••"/>
          </a:pPr>
          <a:r>
            <a:rPr lang="es-ES" sz="1200" kern="1200" dirty="0" smtClean="0"/>
            <a:t>Derecho a la vida, salud o seguridad</a:t>
          </a:r>
          <a:endParaRPr lang="es-ES" sz="1200" kern="1200" dirty="0"/>
        </a:p>
        <a:p>
          <a:pPr marL="114300" lvl="1" indent="-114300" algn="l" defTabSz="533400">
            <a:lnSpc>
              <a:spcPct val="90000"/>
            </a:lnSpc>
            <a:spcBef>
              <a:spcPct val="0"/>
            </a:spcBef>
            <a:spcAft>
              <a:spcPct val="15000"/>
            </a:spcAft>
            <a:buChar char="••"/>
          </a:pPr>
          <a:r>
            <a:rPr lang="es-ES" sz="1200" kern="1200" dirty="0" smtClean="0"/>
            <a:t>Secretos comerciales, industriales  y profesionales</a:t>
          </a:r>
          <a:endParaRPr lang="es-ES" sz="1200" kern="1200" dirty="0"/>
        </a:p>
      </dsp:txBody>
      <dsp:txXfrm>
        <a:off x="39250" y="39250"/>
        <a:ext cx="2088354" cy="1261599"/>
      </dsp:txXfrm>
    </dsp:sp>
    <dsp:sp modelId="{A1159763-6AF7-3044-A4EA-51BBB42B8944}">
      <dsp:nvSpPr>
        <dsp:cNvPr id="0" name=""/>
        <dsp:cNvSpPr/>
      </dsp:nvSpPr>
      <dsp:spPr>
        <a:xfrm>
          <a:off x="1672420" y="165793"/>
          <a:ext cx="2217851" cy="2252548"/>
        </a:xfrm>
        <a:prstGeom prst="pieWedge">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ES" sz="1400" b="1" i="1" kern="1200" dirty="0" smtClean="0"/>
            <a:t>Información exceptuada por daño de derechos a personas naturales o jurídicas</a:t>
          </a:r>
          <a:endParaRPr lang="es-ES" sz="1400" kern="1200" dirty="0"/>
        </a:p>
      </dsp:txBody>
      <dsp:txXfrm>
        <a:off x="2322014" y="825549"/>
        <a:ext cx="1568257" cy="1592792"/>
      </dsp:txXfrm>
    </dsp:sp>
    <dsp:sp modelId="{56DD2179-E2AC-6C49-9A18-D9DF66DE9805}">
      <dsp:nvSpPr>
        <dsp:cNvPr id="0" name=""/>
        <dsp:cNvSpPr/>
      </dsp:nvSpPr>
      <dsp:spPr>
        <a:xfrm rot="5400000">
          <a:off x="3828689" y="183141"/>
          <a:ext cx="2252548" cy="2217851"/>
        </a:xfrm>
        <a:prstGeom prst="pieWedge">
          <a:avLst/>
        </a:prstGeom>
        <a:solidFill>
          <a:schemeClr val="accent1">
            <a:shade val="80000"/>
            <a:hueOff val="-46758"/>
            <a:satOff val="-23054"/>
            <a:lumOff val="1286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ES_tradnl" sz="1400" b="1" kern="1200" dirty="0" smtClean="0"/>
            <a:t>Información exceptuada por daño a los intereses público</a:t>
          </a:r>
          <a:endParaRPr lang="es-ES" sz="1400" kern="1200" dirty="0"/>
        </a:p>
      </dsp:txBody>
      <dsp:txXfrm rot="-5400000">
        <a:off x="3846037" y="825549"/>
        <a:ext cx="1568257" cy="1592792"/>
      </dsp:txXfrm>
    </dsp:sp>
    <dsp:sp modelId="{BABAF224-1C13-554D-A09F-47BBC02D8B61}">
      <dsp:nvSpPr>
        <dsp:cNvPr id="0" name=""/>
        <dsp:cNvSpPr/>
      </dsp:nvSpPr>
      <dsp:spPr>
        <a:xfrm rot="10800000">
          <a:off x="3812483" y="2426526"/>
          <a:ext cx="2217851" cy="2252548"/>
        </a:xfrm>
        <a:prstGeom prst="pieWedge">
          <a:avLst/>
        </a:prstGeom>
        <a:solidFill>
          <a:schemeClr val="accent1">
            <a:shade val="80000"/>
            <a:hueOff val="-93517"/>
            <a:satOff val="-46108"/>
            <a:lumOff val="2573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ES" sz="1400" b="1" i="1" kern="1200" dirty="0" smtClean="0"/>
            <a:t>Divulgación parcial       </a:t>
          </a:r>
          <a:endParaRPr lang="es-ES" sz="1400" b="1" i="1" kern="1200" dirty="0"/>
        </a:p>
      </dsp:txBody>
      <dsp:txXfrm rot="10800000">
        <a:off x="3812483" y="2426526"/>
        <a:ext cx="1568257" cy="1592792"/>
      </dsp:txXfrm>
    </dsp:sp>
    <dsp:sp modelId="{5DC5AE3C-EFE7-EF47-A4D4-EAE9834834DB}">
      <dsp:nvSpPr>
        <dsp:cNvPr id="0" name=""/>
        <dsp:cNvSpPr/>
      </dsp:nvSpPr>
      <dsp:spPr>
        <a:xfrm rot="16200000">
          <a:off x="1621517" y="2443874"/>
          <a:ext cx="2252548" cy="2217851"/>
        </a:xfrm>
        <a:prstGeom prst="pieWedge">
          <a:avLst/>
        </a:prstGeom>
        <a:solidFill>
          <a:schemeClr val="accent1">
            <a:shade val="80000"/>
            <a:hueOff val="-140275"/>
            <a:satOff val="-69162"/>
            <a:lumOff val="385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ES" sz="1400" b="1" i="1" kern="1200" dirty="0" smtClean="0"/>
            <a:t>Excepciones temporales     </a:t>
          </a:r>
          <a:endParaRPr lang="es-ES" sz="1400" kern="1200" dirty="0"/>
        </a:p>
      </dsp:txBody>
      <dsp:txXfrm rot="5400000">
        <a:off x="2288459" y="2426526"/>
        <a:ext cx="1568257" cy="1592792"/>
      </dsp:txXfrm>
    </dsp:sp>
    <dsp:sp modelId="{AECCA478-DFC2-0B45-B76A-7CD9E1ADBBF4}">
      <dsp:nvSpPr>
        <dsp:cNvPr id="0" name=""/>
        <dsp:cNvSpPr/>
      </dsp:nvSpPr>
      <dsp:spPr>
        <a:xfrm>
          <a:off x="3384757" y="2037035"/>
          <a:ext cx="717341" cy="623775"/>
        </a:xfrm>
        <a:prstGeom prst="circularArrow">
          <a:avLst/>
        </a:prstGeom>
        <a:solidFill>
          <a:schemeClr val="accent1">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BA28DE-5CD7-F244-973F-38EED71C268E}">
      <dsp:nvSpPr>
        <dsp:cNvPr id="0" name=""/>
        <dsp:cNvSpPr/>
      </dsp:nvSpPr>
      <dsp:spPr>
        <a:xfrm rot="10800000">
          <a:off x="3384757" y="2276949"/>
          <a:ext cx="717341" cy="623775"/>
        </a:xfrm>
        <a:prstGeom prst="circularArrow">
          <a:avLst/>
        </a:prstGeom>
        <a:solidFill>
          <a:schemeClr val="accent1">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6DB3D0-9898-41D7-9B1B-654E7D7C35E8}">
      <dsp:nvSpPr>
        <dsp:cNvPr id="0" name=""/>
        <dsp:cNvSpPr/>
      </dsp:nvSpPr>
      <dsp:spPr>
        <a:xfrm>
          <a:off x="0" y="0"/>
          <a:ext cx="6496805" cy="730080"/>
        </a:xfrm>
        <a:prstGeom prst="roundRect">
          <a:avLst/>
        </a:prstGeom>
        <a:solidFill>
          <a:schemeClr val="accent4">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CO" sz="1600" b="1" kern="1200" smtClean="0">
              <a:solidFill>
                <a:schemeClr val="tx1"/>
              </a:solidFill>
            </a:rPr>
            <a:t>Plan de Acción de Implementación de la ley</a:t>
          </a:r>
          <a:endParaRPr lang="es-CO" sz="1600" b="1" kern="1200" dirty="0">
            <a:solidFill>
              <a:schemeClr val="tx1"/>
            </a:solidFill>
          </a:endParaRPr>
        </a:p>
      </dsp:txBody>
      <dsp:txXfrm>
        <a:off x="35640" y="35640"/>
        <a:ext cx="6425525" cy="658800"/>
      </dsp:txXfrm>
    </dsp:sp>
    <dsp:sp modelId="{47BC788E-F6E8-4494-A688-CBA55498D3A8}">
      <dsp:nvSpPr>
        <dsp:cNvPr id="0" name=""/>
        <dsp:cNvSpPr/>
      </dsp:nvSpPr>
      <dsp:spPr>
        <a:xfrm>
          <a:off x="0" y="850829"/>
          <a:ext cx="6496805" cy="730080"/>
        </a:xfrm>
        <a:prstGeom prst="roundRect">
          <a:avLst/>
        </a:prstGeom>
        <a:solidFill>
          <a:schemeClr val="accent4">
            <a:shade val="80000"/>
            <a:hueOff val="313"/>
            <a:satOff val="222"/>
            <a:lumOff val="3266"/>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CO" sz="1600" b="1" kern="1200" smtClean="0">
              <a:solidFill>
                <a:schemeClr val="tx1"/>
              </a:solidFill>
            </a:rPr>
            <a:t>Reglamentación y definición y/o ajustes de lineamientos</a:t>
          </a:r>
          <a:endParaRPr lang="es-CO" sz="1600" b="1" kern="1200" dirty="0">
            <a:solidFill>
              <a:schemeClr val="tx1"/>
            </a:solidFill>
          </a:endParaRPr>
        </a:p>
      </dsp:txBody>
      <dsp:txXfrm>
        <a:off x="35640" y="886469"/>
        <a:ext cx="6425525" cy="658800"/>
      </dsp:txXfrm>
    </dsp:sp>
    <dsp:sp modelId="{01A58AA1-AC34-49D1-A9E3-DBEBAC493EDC}">
      <dsp:nvSpPr>
        <dsp:cNvPr id="0" name=""/>
        <dsp:cNvSpPr/>
      </dsp:nvSpPr>
      <dsp:spPr>
        <a:xfrm>
          <a:off x="0" y="1693229"/>
          <a:ext cx="6496805" cy="730080"/>
        </a:xfrm>
        <a:prstGeom prst="roundRect">
          <a:avLst/>
        </a:prstGeom>
        <a:solidFill>
          <a:schemeClr val="accent4">
            <a:shade val="80000"/>
            <a:hueOff val="626"/>
            <a:satOff val="444"/>
            <a:lumOff val="6532"/>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CO" sz="1600" b="1" kern="1200" smtClean="0">
              <a:solidFill>
                <a:schemeClr val="tx1"/>
              </a:solidFill>
            </a:rPr>
            <a:t>Difusión y acompañamiento para la implementación de la ley</a:t>
          </a:r>
          <a:endParaRPr lang="es-CO" sz="1600" b="1" kern="1200" dirty="0">
            <a:solidFill>
              <a:schemeClr val="tx1"/>
            </a:solidFill>
          </a:endParaRPr>
        </a:p>
      </dsp:txBody>
      <dsp:txXfrm>
        <a:off x="35640" y="1728869"/>
        <a:ext cx="6425525" cy="658800"/>
      </dsp:txXfrm>
    </dsp:sp>
    <dsp:sp modelId="{4E83DBA4-9E8F-480A-A33A-5704123EE9BC}">
      <dsp:nvSpPr>
        <dsp:cNvPr id="0" name=""/>
        <dsp:cNvSpPr/>
      </dsp:nvSpPr>
      <dsp:spPr>
        <a:xfrm>
          <a:off x="0" y="2563328"/>
          <a:ext cx="6496805" cy="730080"/>
        </a:xfrm>
        <a:prstGeom prst="roundRect">
          <a:avLst/>
        </a:prstGeom>
        <a:solidFill>
          <a:schemeClr val="accent4">
            <a:shade val="80000"/>
            <a:hueOff val="939"/>
            <a:satOff val="666"/>
            <a:lumOff val="9799"/>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CO" sz="1600" b="1" kern="1200" smtClean="0">
              <a:solidFill>
                <a:schemeClr val="tx1"/>
              </a:solidFill>
            </a:rPr>
            <a:t>Implementación de la ley</a:t>
          </a:r>
          <a:endParaRPr lang="es-CO" sz="1600" b="1" kern="1200" dirty="0">
            <a:solidFill>
              <a:schemeClr val="tx1"/>
            </a:solidFill>
          </a:endParaRPr>
        </a:p>
      </dsp:txBody>
      <dsp:txXfrm>
        <a:off x="35640" y="2598968"/>
        <a:ext cx="6425525" cy="658800"/>
      </dsp:txXfrm>
    </dsp:sp>
    <dsp:sp modelId="{F06B19D9-D575-4B50-9CD4-AD16B59E8AF7}">
      <dsp:nvSpPr>
        <dsp:cNvPr id="0" name=""/>
        <dsp:cNvSpPr/>
      </dsp:nvSpPr>
      <dsp:spPr>
        <a:xfrm>
          <a:off x="0" y="3378029"/>
          <a:ext cx="6496805" cy="730080"/>
        </a:xfrm>
        <a:prstGeom prst="roundRect">
          <a:avLst/>
        </a:prstGeom>
        <a:solidFill>
          <a:schemeClr val="accent4">
            <a:shade val="80000"/>
            <a:hueOff val="1252"/>
            <a:satOff val="888"/>
            <a:lumOff val="13065"/>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CO" sz="1600" b="1" kern="1200" smtClean="0">
              <a:solidFill>
                <a:schemeClr val="tx1"/>
              </a:solidFill>
            </a:rPr>
            <a:t>Vigilancia , control e implementación de garantías para implementación de la ley</a:t>
          </a:r>
          <a:endParaRPr lang="es-CO" sz="1600" b="1" kern="1200" dirty="0">
            <a:solidFill>
              <a:schemeClr val="tx1"/>
            </a:solidFill>
          </a:endParaRPr>
        </a:p>
      </dsp:txBody>
      <dsp:txXfrm>
        <a:off x="35640" y="3413669"/>
        <a:ext cx="6425525" cy="658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819375-0BC3-4985-B795-0C84D0ACF730}">
      <dsp:nvSpPr>
        <dsp:cNvPr id="0" name=""/>
        <dsp:cNvSpPr/>
      </dsp:nvSpPr>
      <dsp:spPr>
        <a:xfrm>
          <a:off x="0" y="114019"/>
          <a:ext cx="2372991" cy="2190198"/>
        </a:xfrm>
        <a:prstGeom prst="roundRect">
          <a:avLst>
            <a:gd name="adj" fmla="val 10000"/>
          </a:avLst>
        </a:prstGeom>
        <a:solidFill>
          <a:schemeClr val="accent4">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b="1" kern="1200" smtClean="0">
              <a:solidFill>
                <a:schemeClr val="tx1"/>
              </a:solidFill>
              <a:latin typeface="Century Gothic"/>
              <a:cs typeface="Century Gothic"/>
            </a:rPr>
            <a:t>Iniciativa de proyecto de ley por parte de la “Alianza Más Información, Más Derechos” conformada por organizaciones de la sociedad civil</a:t>
          </a:r>
          <a:endParaRPr lang="es-CO" sz="1400" b="1" kern="1200" dirty="0">
            <a:solidFill>
              <a:schemeClr val="tx1"/>
            </a:solidFill>
            <a:latin typeface="Century Gothic"/>
            <a:cs typeface="Century Gothic"/>
          </a:endParaRPr>
        </a:p>
      </dsp:txBody>
      <dsp:txXfrm>
        <a:off x="64149" y="178168"/>
        <a:ext cx="2244693" cy="2061900"/>
      </dsp:txXfrm>
    </dsp:sp>
    <dsp:sp modelId="{DEDC218A-23D6-4297-B8B2-60CF23CD14C6}">
      <dsp:nvSpPr>
        <dsp:cNvPr id="0" name=""/>
        <dsp:cNvSpPr/>
      </dsp:nvSpPr>
      <dsp:spPr>
        <a:xfrm rot="21474749">
          <a:off x="2499695" y="1013468"/>
          <a:ext cx="305689" cy="284426"/>
        </a:xfrm>
        <a:prstGeom prst="rightArrow">
          <a:avLst>
            <a:gd name="adj1" fmla="val 60000"/>
            <a:gd name="adj2" fmla="val 50000"/>
          </a:avLst>
        </a:prstGeom>
        <a:solidFill>
          <a:schemeClr val="accent4">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O" sz="1400" kern="1200">
            <a:solidFill>
              <a:schemeClr val="tx1"/>
            </a:solidFill>
          </a:endParaRPr>
        </a:p>
      </dsp:txBody>
      <dsp:txXfrm>
        <a:off x="2499723" y="1071907"/>
        <a:ext cx="220361" cy="170656"/>
      </dsp:txXfrm>
    </dsp:sp>
    <dsp:sp modelId="{EA34B1A7-2138-4915-9CE2-4159CD364F40}">
      <dsp:nvSpPr>
        <dsp:cNvPr id="0" name=""/>
        <dsp:cNvSpPr/>
      </dsp:nvSpPr>
      <dsp:spPr>
        <a:xfrm>
          <a:off x="2949380" y="123140"/>
          <a:ext cx="2294521" cy="1959806"/>
        </a:xfrm>
        <a:prstGeom prst="roundRect">
          <a:avLst>
            <a:gd name="adj" fmla="val 10000"/>
          </a:avLst>
        </a:prstGeom>
        <a:solidFill>
          <a:schemeClr val="accent4">
            <a:shade val="50000"/>
            <a:hueOff val="838"/>
            <a:satOff val="529"/>
            <a:lumOff val="1000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b="1" kern="1200" smtClean="0">
              <a:solidFill>
                <a:schemeClr val="tx1"/>
              </a:solidFill>
              <a:latin typeface="Century Gothic"/>
              <a:cs typeface="Century Gothic"/>
            </a:rPr>
            <a:t>Apoyo, acompañamiento y contribuciones por parte del gobierno nacional al proyecto</a:t>
          </a:r>
          <a:endParaRPr lang="es-CO" sz="1400" b="1" kern="1200" dirty="0">
            <a:solidFill>
              <a:schemeClr val="tx1"/>
            </a:solidFill>
            <a:latin typeface="Century Gothic"/>
            <a:cs typeface="Century Gothic"/>
          </a:endParaRPr>
        </a:p>
      </dsp:txBody>
      <dsp:txXfrm>
        <a:off x="3006781" y="180541"/>
        <a:ext cx="2179719" cy="1845004"/>
      </dsp:txXfrm>
    </dsp:sp>
    <dsp:sp modelId="{E6A051F5-424D-4916-9B3D-842AE1D2680B}">
      <dsp:nvSpPr>
        <dsp:cNvPr id="0" name=""/>
        <dsp:cNvSpPr/>
      </dsp:nvSpPr>
      <dsp:spPr>
        <a:xfrm rot="20559">
          <a:off x="5360693" y="969231"/>
          <a:ext cx="281371" cy="284426"/>
        </a:xfrm>
        <a:prstGeom prst="rightArrow">
          <a:avLst>
            <a:gd name="adj1" fmla="val 60000"/>
            <a:gd name="adj2" fmla="val 50000"/>
          </a:avLst>
        </a:prstGeom>
        <a:solidFill>
          <a:schemeClr val="accent4">
            <a:shade val="90000"/>
            <a:hueOff val="1080"/>
            <a:satOff val="168"/>
            <a:lumOff val="485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O" sz="1400" kern="1200">
            <a:solidFill>
              <a:schemeClr val="tx1"/>
            </a:solidFill>
          </a:endParaRPr>
        </a:p>
      </dsp:txBody>
      <dsp:txXfrm>
        <a:off x="5360694" y="1025864"/>
        <a:ext cx="196960" cy="170656"/>
      </dsp:txXfrm>
    </dsp:sp>
    <dsp:sp modelId="{7F43CE9F-AE02-471A-8514-FCA2BB0DC1F0}">
      <dsp:nvSpPr>
        <dsp:cNvPr id="0" name=""/>
        <dsp:cNvSpPr/>
      </dsp:nvSpPr>
      <dsp:spPr>
        <a:xfrm>
          <a:off x="5774783" y="0"/>
          <a:ext cx="2989451" cy="2244038"/>
        </a:xfrm>
        <a:prstGeom prst="roundRect">
          <a:avLst>
            <a:gd name="adj" fmla="val 10000"/>
          </a:avLst>
        </a:prstGeom>
        <a:solidFill>
          <a:schemeClr val="accent4">
            <a:shade val="50000"/>
            <a:hueOff val="1675"/>
            <a:satOff val="1059"/>
            <a:lumOff val="200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b="1" kern="1200" smtClean="0">
              <a:solidFill>
                <a:schemeClr val="tx1"/>
              </a:solidFill>
              <a:latin typeface="Century Gothic"/>
              <a:cs typeface="Century Gothic"/>
            </a:rPr>
            <a:t>Inclusión de otros sectores del Estado involucrados en el tema. (DNP, Ministerio del Interior, MinTic, Ministerio Público, Ministerio de Defensa, DAFP, Archivo General, entre otros)</a:t>
          </a:r>
          <a:endParaRPr lang="es-CO" sz="1400" b="1" kern="1200" dirty="0">
            <a:solidFill>
              <a:schemeClr val="tx1"/>
            </a:solidFill>
            <a:latin typeface="Century Gothic"/>
            <a:cs typeface="Century Gothic"/>
          </a:endParaRPr>
        </a:p>
      </dsp:txBody>
      <dsp:txXfrm>
        <a:off x="5840509" y="65726"/>
        <a:ext cx="2857999" cy="2112586"/>
      </dsp:txXfrm>
    </dsp:sp>
    <dsp:sp modelId="{72C1621B-B6DF-4AB7-BAE9-D3F3E9DF86DC}">
      <dsp:nvSpPr>
        <dsp:cNvPr id="0" name=""/>
        <dsp:cNvSpPr/>
      </dsp:nvSpPr>
      <dsp:spPr>
        <a:xfrm rot="5126060">
          <a:off x="7290016" y="2249369"/>
          <a:ext cx="161747" cy="284426"/>
        </a:xfrm>
        <a:prstGeom prst="rightArrow">
          <a:avLst>
            <a:gd name="adj1" fmla="val 60000"/>
            <a:gd name="adj2" fmla="val 50000"/>
          </a:avLst>
        </a:prstGeom>
        <a:solidFill>
          <a:schemeClr val="accent4">
            <a:shade val="90000"/>
            <a:hueOff val="2161"/>
            <a:satOff val="335"/>
            <a:lumOff val="971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O" sz="1400" kern="1200">
            <a:solidFill>
              <a:schemeClr val="tx1"/>
            </a:solidFill>
          </a:endParaRPr>
        </a:p>
      </dsp:txBody>
      <dsp:txXfrm rot="-5400000">
        <a:off x="7283631" y="2310785"/>
        <a:ext cx="170656" cy="113223"/>
      </dsp:txXfrm>
    </dsp:sp>
    <dsp:sp modelId="{A665039D-3E2A-4664-A7A3-FBAED5168D3A}">
      <dsp:nvSpPr>
        <dsp:cNvPr id="0" name=""/>
        <dsp:cNvSpPr/>
      </dsp:nvSpPr>
      <dsp:spPr>
        <a:xfrm>
          <a:off x="6503408" y="2548254"/>
          <a:ext cx="1865759" cy="1324580"/>
        </a:xfrm>
        <a:prstGeom prst="roundRect">
          <a:avLst>
            <a:gd name="adj" fmla="val 10000"/>
          </a:avLst>
        </a:prstGeom>
        <a:solidFill>
          <a:schemeClr val="accent4">
            <a:shade val="50000"/>
            <a:hueOff val="2513"/>
            <a:satOff val="1588"/>
            <a:lumOff val="300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b="1" kern="1200" dirty="0" smtClean="0">
              <a:solidFill>
                <a:schemeClr val="tx1"/>
              </a:solidFill>
              <a:latin typeface="Century Gothic"/>
              <a:cs typeface="Century Gothic"/>
            </a:rPr>
            <a:t>Discusión y aprobación en la rama legislativa</a:t>
          </a:r>
          <a:endParaRPr lang="es-CO" sz="1400" b="1" kern="1200" dirty="0">
            <a:solidFill>
              <a:schemeClr val="tx1"/>
            </a:solidFill>
            <a:latin typeface="Century Gothic"/>
            <a:cs typeface="Century Gothic"/>
          </a:endParaRPr>
        </a:p>
      </dsp:txBody>
      <dsp:txXfrm>
        <a:off x="6542204" y="2587050"/>
        <a:ext cx="1788167" cy="1246988"/>
      </dsp:txXfrm>
    </dsp:sp>
    <dsp:sp modelId="{010C95C8-F282-4ADD-B3A9-95F09C0394E1}">
      <dsp:nvSpPr>
        <dsp:cNvPr id="0" name=""/>
        <dsp:cNvSpPr/>
      </dsp:nvSpPr>
      <dsp:spPr>
        <a:xfrm rot="10831912">
          <a:off x="5643302" y="3054507"/>
          <a:ext cx="607825" cy="284426"/>
        </a:xfrm>
        <a:prstGeom prst="rightArrow">
          <a:avLst>
            <a:gd name="adj1" fmla="val 60000"/>
            <a:gd name="adj2" fmla="val 50000"/>
          </a:avLst>
        </a:prstGeom>
        <a:solidFill>
          <a:schemeClr val="accent4">
            <a:shade val="90000"/>
            <a:hueOff val="2161"/>
            <a:satOff val="335"/>
            <a:lumOff val="971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O" sz="1400" kern="1200">
            <a:solidFill>
              <a:schemeClr val="tx1"/>
            </a:solidFill>
          </a:endParaRPr>
        </a:p>
      </dsp:txBody>
      <dsp:txXfrm rot="10800000">
        <a:off x="5728628" y="3111788"/>
        <a:ext cx="522497" cy="170656"/>
      </dsp:txXfrm>
    </dsp:sp>
    <dsp:sp modelId="{D75B7053-93E2-4B59-948E-924267C645D0}">
      <dsp:nvSpPr>
        <dsp:cNvPr id="0" name=""/>
        <dsp:cNvSpPr/>
      </dsp:nvSpPr>
      <dsp:spPr>
        <a:xfrm>
          <a:off x="3490858" y="2520288"/>
          <a:ext cx="1865759" cy="1324580"/>
        </a:xfrm>
        <a:prstGeom prst="roundRect">
          <a:avLst>
            <a:gd name="adj" fmla="val 10000"/>
          </a:avLst>
        </a:prstGeom>
        <a:solidFill>
          <a:schemeClr val="accent4">
            <a:shade val="50000"/>
            <a:hueOff val="1675"/>
            <a:satOff val="1059"/>
            <a:lumOff val="200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b="1" kern="1200" smtClean="0">
              <a:solidFill>
                <a:schemeClr val="tx1"/>
              </a:solidFill>
              <a:latin typeface="Century Gothic"/>
              <a:cs typeface="Century Gothic"/>
            </a:rPr>
            <a:t>Revisión del proyecto por parte de la Corte Constitucional</a:t>
          </a:r>
          <a:endParaRPr lang="es-CO" sz="1400" b="1" kern="1200" dirty="0" smtClean="0">
            <a:solidFill>
              <a:schemeClr val="tx1"/>
            </a:solidFill>
            <a:latin typeface="Century Gothic"/>
            <a:cs typeface="Century Gothic"/>
          </a:endParaRPr>
        </a:p>
      </dsp:txBody>
      <dsp:txXfrm>
        <a:off x="3529654" y="2559084"/>
        <a:ext cx="1788167" cy="1246988"/>
      </dsp:txXfrm>
    </dsp:sp>
    <dsp:sp modelId="{F4681905-26BD-4BB2-95E6-DA6C15D07AF7}">
      <dsp:nvSpPr>
        <dsp:cNvPr id="0" name=""/>
        <dsp:cNvSpPr/>
      </dsp:nvSpPr>
      <dsp:spPr>
        <a:xfrm rot="10809425">
          <a:off x="2848918" y="3036669"/>
          <a:ext cx="453638" cy="284426"/>
        </a:xfrm>
        <a:prstGeom prst="rightArrow">
          <a:avLst>
            <a:gd name="adj1" fmla="val 60000"/>
            <a:gd name="adj2" fmla="val 50000"/>
          </a:avLst>
        </a:prstGeom>
        <a:solidFill>
          <a:schemeClr val="accent4">
            <a:shade val="90000"/>
            <a:hueOff val="1080"/>
            <a:satOff val="168"/>
            <a:lumOff val="485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O" sz="1400" kern="1200">
            <a:solidFill>
              <a:schemeClr val="tx1"/>
            </a:solidFill>
          </a:endParaRPr>
        </a:p>
      </dsp:txBody>
      <dsp:txXfrm rot="10800000">
        <a:off x="2934246" y="3093671"/>
        <a:ext cx="368310" cy="170656"/>
      </dsp:txXfrm>
    </dsp:sp>
    <dsp:sp modelId="{7CF1CAC8-D02C-4F55-A3B9-D1B53A3FEB6F}">
      <dsp:nvSpPr>
        <dsp:cNvPr id="0" name=""/>
        <dsp:cNvSpPr/>
      </dsp:nvSpPr>
      <dsp:spPr>
        <a:xfrm>
          <a:off x="484936" y="2660099"/>
          <a:ext cx="2150002" cy="1029255"/>
        </a:xfrm>
        <a:prstGeom prst="roundRect">
          <a:avLst>
            <a:gd name="adj" fmla="val 10000"/>
          </a:avLst>
        </a:prstGeom>
        <a:solidFill>
          <a:schemeClr val="accent4">
            <a:shade val="50000"/>
            <a:hueOff val="838"/>
            <a:satOff val="529"/>
            <a:lumOff val="1000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b="1" kern="1200" dirty="0" smtClean="0">
              <a:solidFill>
                <a:schemeClr val="tx1"/>
              </a:solidFill>
              <a:latin typeface="Century Gothic"/>
              <a:cs typeface="Century Gothic"/>
            </a:rPr>
            <a:t>Sanción de la ley: Marzo 6 de 2014</a:t>
          </a:r>
        </a:p>
      </dsp:txBody>
      <dsp:txXfrm>
        <a:off x="515082" y="2690245"/>
        <a:ext cx="2089710" cy="9689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75059-F6D9-3D42-8163-B3E020D59F8F}">
      <dsp:nvSpPr>
        <dsp:cNvPr id="0" name=""/>
        <dsp:cNvSpPr/>
      </dsp:nvSpPr>
      <dsp:spPr>
        <a:xfrm>
          <a:off x="0" y="0"/>
          <a:ext cx="723570" cy="723570"/>
        </a:xfrm>
        <a:prstGeom prst="ellipse">
          <a:avLst/>
        </a:prstGeom>
        <a:solidFill>
          <a:schemeClr val="accent5">
            <a:shade val="80000"/>
            <a:alpha val="50000"/>
            <a:hueOff val="0"/>
            <a:satOff val="0"/>
            <a:lumOff val="0"/>
            <a:alphaOff val="0"/>
          </a:schemeClr>
        </a:solidFill>
        <a:ln>
          <a:noFill/>
        </a:ln>
        <a:effectLst/>
      </dsp:spPr>
      <dsp:style>
        <a:lnRef idx="0">
          <a:scrgbClr r="0" g="0" b="0"/>
        </a:lnRef>
        <a:fillRef idx="3">
          <a:scrgbClr r="0" g="0" b="0"/>
        </a:fillRef>
        <a:effectRef idx="0">
          <a:scrgbClr r="0" g="0" b="0"/>
        </a:effectRef>
        <a:fontRef idx="minor">
          <a:schemeClr val="tx1"/>
        </a:fontRef>
      </dsp:style>
    </dsp:sp>
    <dsp:sp modelId="{CEC76A44-DDB5-0043-A3BE-07CA0976651C}">
      <dsp:nvSpPr>
        <dsp:cNvPr id="0" name=""/>
        <dsp:cNvSpPr/>
      </dsp:nvSpPr>
      <dsp:spPr>
        <a:xfrm>
          <a:off x="555814" y="0"/>
          <a:ext cx="3860513" cy="118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l" defTabSz="711200" rtl="0">
            <a:lnSpc>
              <a:spcPct val="90000"/>
            </a:lnSpc>
            <a:spcBef>
              <a:spcPct val="0"/>
            </a:spcBef>
            <a:spcAft>
              <a:spcPct val="35000"/>
            </a:spcAft>
          </a:pPr>
          <a:r>
            <a:rPr lang="es-CO" sz="1600" kern="1200" dirty="0" smtClean="0"/>
            <a:t>Generar una cultura de la Transparencia y motivar desempeños probos: Inhibe y disuade de malas prácticas.</a:t>
          </a:r>
          <a:endParaRPr lang="es-ES" sz="1600" b="1" kern="1200" dirty="0">
            <a:latin typeface="Century Gothic"/>
            <a:cs typeface="Century Gothic"/>
          </a:endParaRPr>
        </a:p>
      </dsp:txBody>
      <dsp:txXfrm>
        <a:off x="555814" y="0"/>
        <a:ext cx="3860513" cy="1182162"/>
      </dsp:txXfrm>
    </dsp:sp>
    <dsp:sp modelId="{F0D2DE3C-341D-384D-8E2D-B190DA17B9E0}">
      <dsp:nvSpPr>
        <dsp:cNvPr id="0" name=""/>
        <dsp:cNvSpPr/>
      </dsp:nvSpPr>
      <dsp:spPr>
        <a:xfrm>
          <a:off x="3" y="1170984"/>
          <a:ext cx="723570" cy="723570"/>
        </a:xfrm>
        <a:prstGeom prst="ellipse">
          <a:avLst/>
        </a:prstGeom>
        <a:solidFill>
          <a:schemeClr val="accent5">
            <a:shade val="80000"/>
            <a:alpha val="50000"/>
            <a:hueOff val="0"/>
            <a:satOff val="-246"/>
            <a:lumOff val="13340"/>
            <a:alphaOff val="0"/>
          </a:schemeClr>
        </a:solidFill>
        <a:ln>
          <a:noFill/>
        </a:ln>
        <a:effectLst/>
      </dsp:spPr>
      <dsp:style>
        <a:lnRef idx="0">
          <a:scrgbClr r="0" g="0" b="0"/>
        </a:lnRef>
        <a:fillRef idx="3">
          <a:scrgbClr r="0" g="0" b="0"/>
        </a:fillRef>
        <a:effectRef idx="0">
          <a:scrgbClr r="0" g="0" b="0"/>
        </a:effectRef>
        <a:fontRef idx="minor">
          <a:schemeClr val="tx1"/>
        </a:fontRef>
      </dsp:style>
    </dsp:sp>
    <dsp:sp modelId="{03CCB011-4E56-1047-8972-B2FD9C451D87}">
      <dsp:nvSpPr>
        <dsp:cNvPr id="0" name=""/>
        <dsp:cNvSpPr/>
      </dsp:nvSpPr>
      <dsp:spPr>
        <a:xfrm>
          <a:off x="555814" y="1170988"/>
          <a:ext cx="3860513" cy="12606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l" defTabSz="711200" rtl="0">
            <a:lnSpc>
              <a:spcPct val="90000"/>
            </a:lnSpc>
            <a:spcBef>
              <a:spcPct val="0"/>
            </a:spcBef>
            <a:spcAft>
              <a:spcPct val="35000"/>
            </a:spcAft>
          </a:pPr>
          <a:r>
            <a:rPr lang="es-CO" sz="1600" kern="1200" dirty="0" smtClean="0"/>
            <a:t>Generar una cultura de servicio al ciudadano por parte del servidor público, superando la cultura del secreto.</a:t>
          </a:r>
          <a:endParaRPr lang="es-CO" sz="1600" b="1" kern="1200" dirty="0">
            <a:latin typeface="Century Gothic"/>
            <a:cs typeface="Century Gothic"/>
          </a:endParaRPr>
        </a:p>
      </dsp:txBody>
      <dsp:txXfrm>
        <a:off x="555814" y="1170988"/>
        <a:ext cx="3860513" cy="1260626"/>
      </dsp:txXfrm>
    </dsp:sp>
    <dsp:sp modelId="{D469CD5C-8CC6-DA46-93D0-483135FCA8F8}">
      <dsp:nvSpPr>
        <dsp:cNvPr id="0" name=""/>
        <dsp:cNvSpPr/>
      </dsp:nvSpPr>
      <dsp:spPr>
        <a:xfrm>
          <a:off x="0" y="2280207"/>
          <a:ext cx="723570" cy="723570"/>
        </a:xfrm>
        <a:prstGeom prst="ellipse">
          <a:avLst/>
        </a:prstGeom>
        <a:solidFill>
          <a:schemeClr val="accent5">
            <a:shade val="80000"/>
            <a:alpha val="50000"/>
            <a:hueOff val="0"/>
            <a:satOff val="-492"/>
            <a:lumOff val="26679"/>
            <a:alphaOff val="0"/>
          </a:schemeClr>
        </a:solidFill>
        <a:ln>
          <a:noFill/>
        </a:ln>
        <a:effectLst/>
      </dsp:spPr>
      <dsp:style>
        <a:lnRef idx="0">
          <a:scrgbClr r="0" g="0" b="0"/>
        </a:lnRef>
        <a:fillRef idx="3">
          <a:scrgbClr r="0" g="0" b="0"/>
        </a:fillRef>
        <a:effectRef idx="0">
          <a:scrgbClr r="0" g="0" b="0"/>
        </a:effectRef>
        <a:fontRef idx="minor">
          <a:schemeClr val="tx1"/>
        </a:fontRef>
      </dsp:style>
    </dsp:sp>
    <dsp:sp modelId="{76FB22E5-68D2-0D4E-AA9E-7E58FA72BCB2}">
      <dsp:nvSpPr>
        <dsp:cNvPr id="0" name=""/>
        <dsp:cNvSpPr/>
      </dsp:nvSpPr>
      <dsp:spPr>
        <a:xfrm>
          <a:off x="555814" y="2457713"/>
          <a:ext cx="3860513" cy="723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l" defTabSz="711200" rtl="0">
            <a:lnSpc>
              <a:spcPct val="90000"/>
            </a:lnSpc>
            <a:spcBef>
              <a:spcPct val="0"/>
            </a:spcBef>
            <a:spcAft>
              <a:spcPct val="35000"/>
            </a:spcAft>
          </a:pPr>
          <a:r>
            <a:rPr lang="es-CO" sz="1600" kern="1200" dirty="0" smtClean="0"/>
            <a:t>Mejorar la eficiencia y la modernización de la gestión pública.</a:t>
          </a:r>
          <a:endParaRPr lang="es-CO" sz="1600" b="1" kern="1200" dirty="0">
            <a:latin typeface="Century Gothic"/>
            <a:cs typeface="Century Gothic"/>
          </a:endParaRPr>
        </a:p>
      </dsp:txBody>
      <dsp:txXfrm>
        <a:off x="555814" y="2457713"/>
        <a:ext cx="3860513" cy="723570"/>
      </dsp:txXfrm>
    </dsp:sp>
    <dsp:sp modelId="{98E9807B-4212-9F4C-999E-D6572B4C668A}">
      <dsp:nvSpPr>
        <dsp:cNvPr id="0" name=""/>
        <dsp:cNvSpPr/>
      </dsp:nvSpPr>
      <dsp:spPr>
        <a:xfrm>
          <a:off x="0" y="3208591"/>
          <a:ext cx="723570" cy="723570"/>
        </a:xfrm>
        <a:prstGeom prst="ellipse">
          <a:avLst/>
        </a:prstGeom>
        <a:solidFill>
          <a:schemeClr val="accent5">
            <a:shade val="80000"/>
            <a:alpha val="50000"/>
            <a:hueOff val="0"/>
            <a:satOff val="-738"/>
            <a:lumOff val="40019"/>
            <a:alphaOff val="0"/>
          </a:schemeClr>
        </a:solidFill>
        <a:ln>
          <a:noFill/>
        </a:ln>
        <a:effectLst/>
      </dsp:spPr>
      <dsp:style>
        <a:lnRef idx="0">
          <a:scrgbClr r="0" g="0" b="0"/>
        </a:lnRef>
        <a:fillRef idx="3">
          <a:scrgbClr r="0" g="0" b="0"/>
        </a:fillRef>
        <a:effectRef idx="0">
          <a:scrgbClr r="0" g="0" b="0"/>
        </a:effectRef>
        <a:fontRef idx="minor">
          <a:schemeClr val="tx1"/>
        </a:fontRef>
      </dsp:style>
    </dsp:sp>
    <dsp:sp modelId="{EE824C80-770B-304E-9267-455310DC68A5}">
      <dsp:nvSpPr>
        <dsp:cNvPr id="0" name=""/>
        <dsp:cNvSpPr/>
      </dsp:nvSpPr>
      <dsp:spPr>
        <a:xfrm>
          <a:off x="555814" y="3196211"/>
          <a:ext cx="3860513" cy="723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l" defTabSz="711200" rtl="0">
            <a:lnSpc>
              <a:spcPct val="90000"/>
            </a:lnSpc>
            <a:spcBef>
              <a:spcPct val="0"/>
            </a:spcBef>
            <a:spcAft>
              <a:spcPct val="35000"/>
            </a:spcAft>
          </a:pPr>
          <a:r>
            <a:rPr lang="es-CO" sz="1600" kern="1200" dirty="0" smtClean="0"/>
            <a:t>Potenciar la participación ciudadana</a:t>
          </a:r>
          <a:endParaRPr lang="es-CO" sz="1600" b="1" kern="1200" dirty="0">
            <a:latin typeface="Century Gothic"/>
            <a:cs typeface="Century Gothic"/>
          </a:endParaRPr>
        </a:p>
      </dsp:txBody>
      <dsp:txXfrm>
        <a:off x="555814" y="3196211"/>
        <a:ext cx="3860513" cy="7235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75059-F6D9-3D42-8163-B3E020D59F8F}">
      <dsp:nvSpPr>
        <dsp:cNvPr id="0" name=""/>
        <dsp:cNvSpPr/>
      </dsp:nvSpPr>
      <dsp:spPr>
        <a:xfrm>
          <a:off x="0" y="0"/>
          <a:ext cx="724277" cy="724277"/>
        </a:xfrm>
        <a:prstGeom prst="ellipse">
          <a:avLst/>
        </a:prstGeom>
        <a:solidFill>
          <a:schemeClr val="accent5">
            <a:shade val="80000"/>
            <a:alpha val="50000"/>
            <a:hueOff val="0"/>
            <a:satOff val="0"/>
            <a:lumOff val="0"/>
            <a:alphaOff val="0"/>
          </a:schemeClr>
        </a:solidFill>
        <a:ln>
          <a:noFill/>
        </a:ln>
        <a:effectLst/>
      </dsp:spPr>
      <dsp:style>
        <a:lnRef idx="0">
          <a:scrgbClr r="0" g="0" b="0"/>
        </a:lnRef>
        <a:fillRef idx="3">
          <a:scrgbClr r="0" g="0" b="0"/>
        </a:fillRef>
        <a:effectRef idx="0">
          <a:scrgbClr r="0" g="0" b="0"/>
        </a:effectRef>
        <a:fontRef idx="minor">
          <a:schemeClr val="tx1"/>
        </a:fontRef>
      </dsp:style>
    </dsp:sp>
    <dsp:sp modelId="{CEC76A44-DDB5-0043-A3BE-07CA0976651C}">
      <dsp:nvSpPr>
        <dsp:cNvPr id="0" name=""/>
        <dsp:cNvSpPr/>
      </dsp:nvSpPr>
      <dsp:spPr>
        <a:xfrm>
          <a:off x="552041" y="165465"/>
          <a:ext cx="3864287" cy="522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l" defTabSz="711200" rtl="0">
            <a:lnSpc>
              <a:spcPct val="90000"/>
            </a:lnSpc>
            <a:spcBef>
              <a:spcPct val="0"/>
            </a:spcBef>
            <a:spcAft>
              <a:spcPct val="35000"/>
            </a:spcAft>
          </a:pPr>
          <a:r>
            <a:rPr lang="es-CO" sz="1600" kern="1200" dirty="0" smtClean="0"/>
            <a:t>Favorece el control  social respecto de los actos de la administración.</a:t>
          </a:r>
          <a:endParaRPr lang="es-ES" sz="1600" b="1" kern="1200" dirty="0">
            <a:latin typeface="Century Gothic"/>
            <a:cs typeface="Century Gothic"/>
          </a:endParaRPr>
        </a:p>
      </dsp:txBody>
      <dsp:txXfrm>
        <a:off x="552041" y="165465"/>
        <a:ext cx="3864287" cy="522407"/>
      </dsp:txXfrm>
    </dsp:sp>
    <dsp:sp modelId="{F0D2DE3C-341D-384D-8E2D-B190DA17B9E0}">
      <dsp:nvSpPr>
        <dsp:cNvPr id="0" name=""/>
        <dsp:cNvSpPr/>
      </dsp:nvSpPr>
      <dsp:spPr>
        <a:xfrm>
          <a:off x="0" y="815236"/>
          <a:ext cx="724277" cy="724277"/>
        </a:xfrm>
        <a:prstGeom prst="ellipse">
          <a:avLst/>
        </a:prstGeom>
        <a:solidFill>
          <a:schemeClr val="accent5">
            <a:shade val="80000"/>
            <a:alpha val="50000"/>
            <a:hueOff val="0"/>
            <a:satOff val="-369"/>
            <a:lumOff val="20009"/>
            <a:alphaOff val="0"/>
          </a:schemeClr>
        </a:solidFill>
        <a:ln>
          <a:noFill/>
        </a:ln>
        <a:effectLst/>
      </dsp:spPr>
      <dsp:style>
        <a:lnRef idx="0">
          <a:scrgbClr r="0" g="0" b="0"/>
        </a:lnRef>
        <a:fillRef idx="3">
          <a:scrgbClr r="0" g="0" b="0"/>
        </a:fillRef>
        <a:effectRef idx="0">
          <a:scrgbClr r="0" g="0" b="0"/>
        </a:effectRef>
        <a:fontRef idx="minor">
          <a:schemeClr val="tx1"/>
        </a:fontRef>
      </dsp:style>
    </dsp:sp>
    <dsp:sp modelId="{03CCB011-4E56-1047-8972-B2FD9C451D87}">
      <dsp:nvSpPr>
        <dsp:cNvPr id="0" name=""/>
        <dsp:cNvSpPr/>
      </dsp:nvSpPr>
      <dsp:spPr>
        <a:xfrm>
          <a:off x="552041" y="965267"/>
          <a:ext cx="3864287" cy="5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l" defTabSz="711200" rtl="0">
            <a:lnSpc>
              <a:spcPct val="90000"/>
            </a:lnSpc>
            <a:spcBef>
              <a:spcPct val="0"/>
            </a:spcBef>
            <a:spcAft>
              <a:spcPct val="35000"/>
            </a:spcAft>
          </a:pPr>
          <a:r>
            <a:rPr lang="es-CO" sz="1600" kern="1200" dirty="0" smtClean="0"/>
            <a:t>Disminuir los riesgos de corrupción</a:t>
          </a:r>
          <a:endParaRPr lang="es-CO" sz="1600" b="1" kern="1200" dirty="0">
            <a:latin typeface="Century Gothic"/>
            <a:cs typeface="Century Gothic"/>
          </a:endParaRPr>
        </a:p>
      </dsp:txBody>
      <dsp:txXfrm>
        <a:off x="552041" y="965267"/>
        <a:ext cx="3864287" cy="552167"/>
      </dsp:txXfrm>
    </dsp:sp>
    <dsp:sp modelId="{D469CD5C-8CC6-DA46-93D0-483135FCA8F8}">
      <dsp:nvSpPr>
        <dsp:cNvPr id="0" name=""/>
        <dsp:cNvSpPr/>
      </dsp:nvSpPr>
      <dsp:spPr>
        <a:xfrm>
          <a:off x="0" y="1656753"/>
          <a:ext cx="724277" cy="724277"/>
        </a:xfrm>
        <a:prstGeom prst="ellipse">
          <a:avLst/>
        </a:prstGeom>
        <a:solidFill>
          <a:schemeClr val="accent5">
            <a:shade val="80000"/>
            <a:alpha val="50000"/>
            <a:hueOff val="0"/>
            <a:satOff val="-738"/>
            <a:lumOff val="40019"/>
            <a:alphaOff val="0"/>
          </a:schemeClr>
        </a:solidFill>
        <a:ln>
          <a:noFill/>
        </a:ln>
        <a:effectLst/>
      </dsp:spPr>
      <dsp:style>
        <a:lnRef idx="0">
          <a:scrgbClr r="0" g="0" b="0"/>
        </a:lnRef>
        <a:fillRef idx="3">
          <a:scrgbClr r="0" g="0" b="0"/>
        </a:fillRef>
        <a:effectRef idx="0">
          <a:scrgbClr r="0" g="0" b="0"/>
        </a:effectRef>
        <a:fontRef idx="minor">
          <a:schemeClr val="tx1"/>
        </a:fontRef>
      </dsp:style>
    </dsp:sp>
    <dsp:sp modelId="{76FB22E5-68D2-0D4E-AA9E-7E58FA72BCB2}">
      <dsp:nvSpPr>
        <dsp:cNvPr id="0" name=""/>
        <dsp:cNvSpPr/>
      </dsp:nvSpPr>
      <dsp:spPr>
        <a:xfrm>
          <a:off x="552041" y="1866468"/>
          <a:ext cx="3864287" cy="6602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l" defTabSz="711200" rtl="0">
            <a:lnSpc>
              <a:spcPct val="90000"/>
            </a:lnSpc>
            <a:spcBef>
              <a:spcPct val="0"/>
            </a:spcBef>
            <a:spcAft>
              <a:spcPct val="35000"/>
            </a:spcAft>
          </a:pPr>
          <a:r>
            <a:rPr lang="es-CO" sz="1600" kern="1200" dirty="0" smtClean="0"/>
            <a:t>Fortalecer la democracia.</a:t>
          </a:r>
          <a:endParaRPr lang="es-CO" sz="1600" b="1" kern="1200" dirty="0">
            <a:latin typeface="Century Gothic"/>
            <a:cs typeface="Century Gothic"/>
          </a:endParaRPr>
        </a:p>
      </dsp:txBody>
      <dsp:txXfrm>
        <a:off x="552041" y="1866468"/>
        <a:ext cx="3864287" cy="6602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E66BB9-6F08-6B41-BDAA-BE1DB7BA9E40}">
      <dsp:nvSpPr>
        <dsp:cNvPr id="0" name=""/>
        <dsp:cNvSpPr/>
      </dsp:nvSpPr>
      <dsp:spPr>
        <a:xfrm>
          <a:off x="0" y="464091"/>
          <a:ext cx="8229600" cy="302400"/>
        </a:xfrm>
        <a:prstGeom prst="rect">
          <a:avLst/>
        </a:prstGeom>
        <a:solidFill>
          <a:schemeClr val="lt1">
            <a:alpha val="90000"/>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E8548E-86AA-2A4F-9FCA-DF533D3D1BE2}">
      <dsp:nvSpPr>
        <dsp:cNvPr id="0" name=""/>
        <dsp:cNvSpPr/>
      </dsp:nvSpPr>
      <dsp:spPr>
        <a:xfrm>
          <a:off x="411480" y="163423"/>
          <a:ext cx="7632954" cy="477788"/>
        </a:xfrm>
        <a:prstGeom prst="roundRect">
          <a:avLst/>
        </a:prstGeom>
        <a:solidFill>
          <a:schemeClr val="accent4">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s-CO" sz="1200" b="1" kern="1200" smtClean="0">
              <a:solidFill>
                <a:schemeClr val="tx1"/>
              </a:solidFill>
            </a:rPr>
            <a:t>Todas las entidades públicas.</a:t>
          </a:r>
          <a:endParaRPr lang="es-CO" sz="1200" b="1" kern="1200" dirty="0">
            <a:solidFill>
              <a:schemeClr val="tx1"/>
            </a:solidFill>
          </a:endParaRPr>
        </a:p>
      </dsp:txBody>
      <dsp:txXfrm>
        <a:off x="434804" y="186747"/>
        <a:ext cx="7586306" cy="431140"/>
      </dsp:txXfrm>
    </dsp:sp>
    <dsp:sp modelId="{8277C5D7-B73F-6647-A4CC-BF228EAE0880}">
      <dsp:nvSpPr>
        <dsp:cNvPr id="0" name=""/>
        <dsp:cNvSpPr/>
      </dsp:nvSpPr>
      <dsp:spPr>
        <a:xfrm>
          <a:off x="0" y="1131960"/>
          <a:ext cx="8229600" cy="302400"/>
        </a:xfrm>
        <a:prstGeom prst="rect">
          <a:avLst/>
        </a:prstGeom>
        <a:solidFill>
          <a:schemeClr val="lt1">
            <a:alpha val="90000"/>
            <a:hueOff val="0"/>
            <a:satOff val="0"/>
            <a:lumOff val="0"/>
            <a:alphaOff val="0"/>
          </a:schemeClr>
        </a:solidFill>
        <a:ln w="25400" cap="flat" cmpd="sng" algn="ctr">
          <a:solidFill>
            <a:schemeClr val="accent4">
              <a:shade val="80000"/>
              <a:hueOff val="209"/>
              <a:satOff val="148"/>
              <a:lumOff val="2177"/>
              <a:alphaOff val="0"/>
            </a:schemeClr>
          </a:solidFill>
          <a:prstDash val="solid"/>
        </a:ln>
        <a:effectLst/>
      </dsp:spPr>
      <dsp:style>
        <a:lnRef idx="2">
          <a:scrgbClr r="0" g="0" b="0"/>
        </a:lnRef>
        <a:fillRef idx="1">
          <a:scrgbClr r="0" g="0" b="0"/>
        </a:fillRef>
        <a:effectRef idx="0">
          <a:scrgbClr r="0" g="0" b="0"/>
        </a:effectRef>
        <a:fontRef idx="minor"/>
      </dsp:style>
    </dsp:sp>
    <dsp:sp modelId="{3675CA03-9C7C-0F44-A5C5-E9A98796F90E}">
      <dsp:nvSpPr>
        <dsp:cNvPr id="0" name=""/>
        <dsp:cNvSpPr/>
      </dsp:nvSpPr>
      <dsp:spPr>
        <a:xfrm>
          <a:off x="411480" y="831291"/>
          <a:ext cx="7632954" cy="477788"/>
        </a:xfrm>
        <a:prstGeom prst="roundRect">
          <a:avLst/>
        </a:prstGeom>
        <a:solidFill>
          <a:schemeClr val="accent4">
            <a:shade val="80000"/>
            <a:hueOff val="209"/>
            <a:satOff val="148"/>
            <a:lumOff val="21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s-ES" sz="1200" b="1" kern="1200" smtClean="0">
              <a:solidFill>
                <a:schemeClr val="tx1"/>
              </a:solidFill>
            </a:rPr>
            <a:t>Organismos y entidades estatales independientes o autónomos y de control.</a:t>
          </a:r>
          <a:endParaRPr lang="es-ES" sz="1200" b="1" kern="1200">
            <a:solidFill>
              <a:schemeClr val="tx1"/>
            </a:solidFill>
          </a:endParaRPr>
        </a:p>
      </dsp:txBody>
      <dsp:txXfrm>
        <a:off x="434804" y="854615"/>
        <a:ext cx="7586306" cy="431140"/>
      </dsp:txXfrm>
    </dsp:sp>
    <dsp:sp modelId="{DDEFB1A9-B6B5-8247-BC85-6C3C37CA8BCF}">
      <dsp:nvSpPr>
        <dsp:cNvPr id="0" name=""/>
        <dsp:cNvSpPr/>
      </dsp:nvSpPr>
      <dsp:spPr>
        <a:xfrm>
          <a:off x="0" y="1799828"/>
          <a:ext cx="8229600" cy="302400"/>
        </a:xfrm>
        <a:prstGeom prst="rect">
          <a:avLst/>
        </a:prstGeom>
        <a:solidFill>
          <a:schemeClr val="lt1">
            <a:alpha val="90000"/>
            <a:hueOff val="0"/>
            <a:satOff val="0"/>
            <a:lumOff val="0"/>
            <a:alphaOff val="0"/>
          </a:schemeClr>
        </a:solidFill>
        <a:ln w="25400" cap="flat" cmpd="sng" algn="ctr">
          <a:solidFill>
            <a:schemeClr val="accent4">
              <a:shade val="80000"/>
              <a:hueOff val="417"/>
              <a:satOff val="296"/>
              <a:lumOff val="4355"/>
              <a:alphaOff val="0"/>
            </a:schemeClr>
          </a:solidFill>
          <a:prstDash val="solid"/>
        </a:ln>
        <a:effectLst/>
      </dsp:spPr>
      <dsp:style>
        <a:lnRef idx="2">
          <a:scrgbClr r="0" g="0" b="0"/>
        </a:lnRef>
        <a:fillRef idx="1">
          <a:scrgbClr r="0" g="0" b="0"/>
        </a:fillRef>
        <a:effectRef idx="0">
          <a:scrgbClr r="0" g="0" b="0"/>
        </a:effectRef>
        <a:fontRef idx="minor"/>
      </dsp:style>
    </dsp:sp>
    <dsp:sp modelId="{FD07DD93-9A47-264F-9971-F59505FE0EE6}">
      <dsp:nvSpPr>
        <dsp:cNvPr id="0" name=""/>
        <dsp:cNvSpPr/>
      </dsp:nvSpPr>
      <dsp:spPr>
        <a:xfrm>
          <a:off x="411480" y="1499160"/>
          <a:ext cx="7632954" cy="477788"/>
        </a:xfrm>
        <a:prstGeom prst="roundRect">
          <a:avLst/>
        </a:prstGeom>
        <a:solidFill>
          <a:schemeClr val="accent4">
            <a:shade val="80000"/>
            <a:hueOff val="417"/>
            <a:satOff val="296"/>
            <a:lumOff val="435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s-ES" sz="1200" b="1" kern="1200" smtClean="0">
              <a:solidFill>
                <a:schemeClr val="tx1"/>
              </a:solidFill>
            </a:rPr>
            <a:t>Personas naturales y jurídicas, que presten función pública y servicios públicos, respecto de la información directamente relacionada con la prestación de estos servicios .</a:t>
          </a:r>
          <a:endParaRPr lang="es-ES" sz="1200" b="1" kern="1200" dirty="0">
            <a:solidFill>
              <a:schemeClr val="tx1"/>
            </a:solidFill>
          </a:endParaRPr>
        </a:p>
      </dsp:txBody>
      <dsp:txXfrm>
        <a:off x="434804" y="1522484"/>
        <a:ext cx="7586306" cy="431140"/>
      </dsp:txXfrm>
    </dsp:sp>
    <dsp:sp modelId="{734637B3-667D-254C-9E83-D62C118E5450}">
      <dsp:nvSpPr>
        <dsp:cNvPr id="0" name=""/>
        <dsp:cNvSpPr/>
      </dsp:nvSpPr>
      <dsp:spPr>
        <a:xfrm>
          <a:off x="0" y="2467696"/>
          <a:ext cx="8229600" cy="302400"/>
        </a:xfrm>
        <a:prstGeom prst="rect">
          <a:avLst/>
        </a:prstGeom>
        <a:solidFill>
          <a:schemeClr val="lt1">
            <a:alpha val="90000"/>
            <a:hueOff val="0"/>
            <a:satOff val="0"/>
            <a:lumOff val="0"/>
            <a:alphaOff val="0"/>
          </a:schemeClr>
        </a:solidFill>
        <a:ln w="25400" cap="flat" cmpd="sng" algn="ctr">
          <a:solidFill>
            <a:schemeClr val="accent4">
              <a:shade val="80000"/>
              <a:hueOff val="626"/>
              <a:satOff val="444"/>
              <a:lumOff val="6532"/>
              <a:alphaOff val="0"/>
            </a:schemeClr>
          </a:solidFill>
          <a:prstDash val="solid"/>
        </a:ln>
        <a:effectLst/>
      </dsp:spPr>
      <dsp:style>
        <a:lnRef idx="2">
          <a:scrgbClr r="0" g="0" b="0"/>
        </a:lnRef>
        <a:fillRef idx="1">
          <a:scrgbClr r="0" g="0" b="0"/>
        </a:fillRef>
        <a:effectRef idx="0">
          <a:scrgbClr r="0" g="0" b="0"/>
        </a:effectRef>
        <a:fontRef idx="minor"/>
      </dsp:style>
    </dsp:sp>
    <dsp:sp modelId="{FF83781F-551F-F244-B3AB-E76355ED2AB3}">
      <dsp:nvSpPr>
        <dsp:cNvPr id="0" name=""/>
        <dsp:cNvSpPr/>
      </dsp:nvSpPr>
      <dsp:spPr>
        <a:xfrm>
          <a:off x="411480" y="2167028"/>
          <a:ext cx="7632954" cy="477788"/>
        </a:xfrm>
        <a:prstGeom prst="roundRect">
          <a:avLst/>
        </a:prstGeom>
        <a:solidFill>
          <a:schemeClr val="accent4">
            <a:shade val="80000"/>
            <a:hueOff val="626"/>
            <a:satOff val="444"/>
            <a:lumOff val="653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s-ES" sz="1200" b="1" kern="1200" smtClean="0">
              <a:solidFill>
                <a:schemeClr val="tx1"/>
              </a:solidFill>
            </a:rPr>
            <a:t>Empresas públicas, empresas del Estado y sociedades en que este tenga participación.</a:t>
          </a:r>
          <a:endParaRPr lang="es-ES" sz="1200" b="1" kern="1200" dirty="0">
            <a:solidFill>
              <a:schemeClr val="tx1"/>
            </a:solidFill>
          </a:endParaRPr>
        </a:p>
      </dsp:txBody>
      <dsp:txXfrm>
        <a:off x="434804" y="2190352"/>
        <a:ext cx="7586306" cy="431140"/>
      </dsp:txXfrm>
    </dsp:sp>
    <dsp:sp modelId="{4AE3C581-C90B-AD49-A3DF-DE1AEB4F8654}">
      <dsp:nvSpPr>
        <dsp:cNvPr id="0" name=""/>
        <dsp:cNvSpPr/>
      </dsp:nvSpPr>
      <dsp:spPr>
        <a:xfrm>
          <a:off x="0" y="3135564"/>
          <a:ext cx="8229600" cy="302400"/>
        </a:xfrm>
        <a:prstGeom prst="rect">
          <a:avLst/>
        </a:prstGeom>
        <a:solidFill>
          <a:schemeClr val="lt1">
            <a:alpha val="90000"/>
            <a:hueOff val="0"/>
            <a:satOff val="0"/>
            <a:lumOff val="0"/>
            <a:alphaOff val="0"/>
          </a:schemeClr>
        </a:solidFill>
        <a:ln w="25400" cap="flat" cmpd="sng" algn="ctr">
          <a:solidFill>
            <a:schemeClr val="accent4">
              <a:shade val="80000"/>
              <a:hueOff val="835"/>
              <a:satOff val="592"/>
              <a:lumOff val="8710"/>
              <a:alphaOff val="0"/>
            </a:schemeClr>
          </a:solidFill>
          <a:prstDash val="solid"/>
        </a:ln>
        <a:effectLst/>
      </dsp:spPr>
      <dsp:style>
        <a:lnRef idx="2">
          <a:scrgbClr r="0" g="0" b="0"/>
        </a:lnRef>
        <a:fillRef idx="1">
          <a:scrgbClr r="0" g="0" b="0"/>
        </a:fillRef>
        <a:effectRef idx="0">
          <a:scrgbClr r="0" g="0" b="0"/>
        </a:effectRef>
        <a:fontRef idx="minor"/>
      </dsp:style>
    </dsp:sp>
    <dsp:sp modelId="{D5320ED5-35E5-934F-A53F-99F0DF768893}">
      <dsp:nvSpPr>
        <dsp:cNvPr id="0" name=""/>
        <dsp:cNvSpPr/>
      </dsp:nvSpPr>
      <dsp:spPr>
        <a:xfrm>
          <a:off x="411480" y="2834896"/>
          <a:ext cx="7632954" cy="477788"/>
        </a:xfrm>
        <a:prstGeom prst="roundRect">
          <a:avLst/>
        </a:prstGeom>
        <a:solidFill>
          <a:schemeClr val="accent4">
            <a:shade val="80000"/>
            <a:hueOff val="835"/>
            <a:satOff val="592"/>
            <a:lumOff val="871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s-ES" sz="1200" b="1" kern="1200" smtClean="0">
              <a:solidFill>
                <a:schemeClr val="tx1"/>
              </a:solidFill>
            </a:rPr>
            <a:t>Partidos o movimientos políticos y los grupos significativos de ciudadanos. </a:t>
          </a:r>
          <a:endParaRPr lang="es-ES" sz="1200" b="1" kern="1200" dirty="0">
            <a:solidFill>
              <a:schemeClr val="tx1"/>
            </a:solidFill>
          </a:endParaRPr>
        </a:p>
      </dsp:txBody>
      <dsp:txXfrm>
        <a:off x="434804" y="2858220"/>
        <a:ext cx="7586306" cy="431140"/>
      </dsp:txXfrm>
    </dsp:sp>
    <dsp:sp modelId="{14C0558F-A146-7643-B4D3-80455D2FF2DE}">
      <dsp:nvSpPr>
        <dsp:cNvPr id="0" name=""/>
        <dsp:cNvSpPr/>
      </dsp:nvSpPr>
      <dsp:spPr>
        <a:xfrm>
          <a:off x="0" y="3803433"/>
          <a:ext cx="8229600" cy="302400"/>
        </a:xfrm>
        <a:prstGeom prst="rect">
          <a:avLst/>
        </a:prstGeom>
        <a:solidFill>
          <a:schemeClr val="lt1">
            <a:alpha val="90000"/>
            <a:hueOff val="0"/>
            <a:satOff val="0"/>
            <a:lumOff val="0"/>
            <a:alphaOff val="0"/>
          </a:schemeClr>
        </a:solidFill>
        <a:ln w="25400" cap="flat" cmpd="sng" algn="ctr">
          <a:solidFill>
            <a:schemeClr val="accent4">
              <a:shade val="80000"/>
              <a:hueOff val="1043"/>
              <a:satOff val="740"/>
              <a:lumOff val="10887"/>
              <a:alphaOff val="0"/>
            </a:schemeClr>
          </a:solidFill>
          <a:prstDash val="solid"/>
        </a:ln>
        <a:effectLst/>
      </dsp:spPr>
      <dsp:style>
        <a:lnRef idx="2">
          <a:scrgbClr r="0" g="0" b="0"/>
        </a:lnRef>
        <a:fillRef idx="1">
          <a:scrgbClr r="0" g="0" b="0"/>
        </a:fillRef>
        <a:effectRef idx="0">
          <a:scrgbClr r="0" g="0" b="0"/>
        </a:effectRef>
        <a:fontRef idx="minor"/>
      </dsp:style>
    </dsp:sp>
    <dsp:sp modelId="{05449C00-B447-F745-A745-BC7489B52470}">
      <dsp:nvSpPr>
        <dsp:cNvPr id="0" name=""/>
        <dsp:cNvSpPr/>
      </dsp:nvSpPr>
      <dsp:spPr>
        <a:xfrm>
          <a:off x="411480" y="3502764"/>
          <a:ext cx="7632954" cy="477788"/>
        </a:xfrm>
        <a:prstGeom prst="roundRect">
          <a:avLst/>
        </a:prstGeom>
        <a:solidFill>
          <a:schemeClr val="accent4">
            <a:shade val="80000"/>
            <a:hueOff val="1043"/>
            <a:satOff val="740"/>
            <a:lumOff val="1088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s-ES" sz="1200" b="1" kern="1200" smtClean="0">
              <a:solidFill>
                <a:schemeClr val="tx1"/>
              </a:solidFill>
            </a:rPr>
            <a:t>Entidades que administren instituciones parafiscales, o recursos de naturaleza u origen público. </a:t>
          </a:r>
          <a:endParaRPr lang="es-ES" sz="1200" b="1" kern="1200" dirty="0">
            <a:solidFill>
              <a:schemeClr val="tx1"/>
            </a:solidFill>
          </a:endParaRPr>
        </a:p>
      </dsp:txBody>
      <dsp:txXfrm>
        <a:off x="434804" y="3526088"/>
        <a:ext cx="7586306" cy="431140"/>
      </dsp:txXfrm>
    </dsp:sp>
    <dsp:sp modelId="{ECFEFF03-833A-0D43-A730-675B615684A4}">
      <dsp:nvSpPr>
        <dsp:cNvPr id="0" name=""/>
        <dsp:cNvSpPr/>
      </dsp:nvSpPr>
      <dsp:spPr>
        <a:xfrm>
          <a:off x="0" y="4471301"/>
          <a:ext cx="8229600" cy="302400"/>
        </a:xfrm>
        <a:prstGeom prst="rect">
          <a:avLst/>
        </a:prstGeom>
        <a:solidFill>
          <a:schemeClr val="lt1">
            <a:alpha val="90000"/>
            <a:hueOff val="0"/>
            <a:satOff val="0"/>
            <a:lumOff val="0"/>
            <a:alphaOff val="0"/>
          </a:schemeClr>
        </a:solidFill>
        <a:ln w="25400" cap="flat" cmpd="sng" algn="ctr">
          <a:solidFill>
            <a:schemeClr val="accent4">
              <a:shade val="80000"/>
              <a:hueOff val="1252"/>
              <a:satOff val="888"/>
              <a:lumOff val="13065"/>
              <a:alphaOff val="0"/>
            </a:schemeClr>
          </a:solidFill>
          <a:prstDash val="solid"/>
        </a:ln>
        <a:effectLst/>
      </dsp:spPr>
      <dsp:style>
        <a:lnRef idx="2">
          <a:scrgbClr r="0" g="0" b="0"/>
        </a:lnRef>
        <a:fillRef idx="1">
          <a:scrgbClr r="0" g="0" b="0"/>
        </a:fillRef>
        <a:effectRef idx="0">
          <a:scrgbClr r="0" g="0" b="0"/>
        </a:effectRef>
        <a:fontRef idx="minor"/>
      </dsp:style>
    </dsp:sp>
    <dsp:sp modelId="{F3DED8FF-0682-9C4D-A4CD-9847FFD0A90A}">
      <dsp:nvSpPr>
        <dsp:cNvPr id="0" name=""/>
        <dsp:cNvSpPr/>
      </dsp:nvSpPr>
      <dsp:spPr>
        <a:xfrm>
          <a:off x="411480" y="4170633"/>
          <a:ext cx="7632954" cy="477788"/>
        </a:xfrm>
        <a:prstGeom prst="roundRect">
          <a:avLst/>
        </a:prstGeom>
        <a:solidFill>
          <a:schemeClr val="accent4">
            <a:shade val="80000"/>
            <a:hueOff val="1252"/>
            <a:satOff val="888"/>
            <a:lumOff val="1306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s-ES" sz="1200" b="1" kern="1200" smtClean="0">
              <a:solidFill>
                <a:schemeClr val="tx1"/>
              </a:solidFill>
            </a:rPr>
            <a:t>Personas naturales o jurídicas que reciban o intermedien fondos o beneficios públicos territoriales y nacionales, sólo en relación con  fondos públicos que reciban o intermedien. </a:t>
          </a:r>
          <a:endParaRPr lang="es-ES" sz="1200" b="1" kern="1200" dirty="0">
            <a:solidFill>
              <a:schemeClr val="tx1"/>
            </a:solidFill>
          </a:endParaRPr>
        </a:p>
      </dsp:txBody>
      <dsp:txXfrm>
        <a:off x="434804" y="4193957"/>
        <a:ext cx="7586306" cy="4311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ADA796-B482-5743-A4A7-E35DC7BCD03A}">
      <dsp:nvSpPr>
        <dsp:cNvPr id="0" name=""/>
        <dsp:cNvSpPr/>
      </dsp:nvSpPr>
      <dsp:spPr>
        <a:xfrm>
          <a:off x="3403757" y="1328"/>
          <a:ext cx="5099405" cy="2453347"/>
        </a:xfrm>
        <a:prstGeom prst="rightArrow">
          <a:avLst>
            <a:gd name="adj1" fmla="val 75000"/>
            <a:gd name="adj2" fmla="val 50000"/>
          </a:avLst>
        </a:prstGeom>
        <a:solidFill>
          <a:schemeClr val="accent6">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s-CO" sz="1200" kern="1200" smtClean="0">
              <a:solidFill>
                <a:schemeClr val="tx1"/>
              </a:solidFill>
            </a:rPr>
            <a:t>Principio conforme al cual toda la información en poder de los sujetos obligados definidos en esta ley se presume pública, en consecuencia de lo cual dichos sujetos están en el deber de proporcionar y facilitar el acceso a la misma en los términos más amplios posibles y a través de los medios y procedimientos que al efecto establezca la ley, excluyendo solo aquello que esté sujeto a las excepciones constitucionales y legales y bajo el cumplimiento de los requisitos establecidos en esta ley.</a:t>
          </a:r>
          <a:endParaRPr lang="es-CO" sz="1200" b="1" u="sng" kern="1200" dirty="0" smtClean="0">
            <a:solidFill>
              <a:schemeClr val="tx1"/>
            </a:solidFill>
          </a:endParaRPr>
        </a:p>
      </dsp:txBody>
      <dsp:txXfrm>
        <a:off x="3403757" y="307996"/>
        <a:ext cx="4179400" cy="1840011"/>
      </dsp:txXfrm>
    </dsp:sp>
    <dsp:sp modelId="{6F865915-E662-B04B-AFA9-7077AC96F676}">
      <dsp:nvSpPr>
        <dsp:cNvPr id="0" name=""/>
        <dsp:cNvSpPr/>
      </dsp:nvSpPr>
      <dsp:spPr>
        <a:xfrm>
          <a:off x="4153" y="304288"/>
          <a:ext cx="3399603" cy="1847427"/>
        </a:xfrm>
        <a:prstGeom prst="roundRect">
          <a:avLst/>
        </a:prstGeom>
        <a:solidFill>
          <a:schemeClr val="accent6">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u="none" kern="1200" smtClean="0">
              <a:solidFill>
                <a:schemeClr val="tx1"/>
              </a:solidFill>
            </a:rPr>
            <a:t>PRINCIPIO DE TRANSPARENCIA</a:t>
          </a:r>
          <a:endParaRPr lang="es-CO" sz="1800" b="1" u="none" kern="1200" dirty="0" smtClean="0">
            <a:solidFill>
              <a:schemeClr val="tx1"/>
            </a:solidFill>
          </a:endParaRPr>
        </a:p>
      </dsp:txBody>
      <dsp:txXfrm>
        <a:off x="94337" y="394472"/>
        <a:ext cx="3219235" cy="1667059"/>
      </dsp:txXfrm>
    </dsp:sp>
    <dsp:sp modelId="{FDC3FD4B-9377-B748-9B9C-141C933BC768}">
      <dsp:nvSpPr>
        <dsp:cNvPr id="0" name=""/>
        <dsp:cNvSpPr/>
      </dsp:nvSpPr>
      <dsp:spPr>
        <a:xfrm>
          <a:off x="3402926" y="2677023"/>
          <a:ext cx="5104390" cy="1772219"/>
        </a:xfrm>
        <a:prstGeom prst="rightArrow">
          <a:avLst>
            <a:gd name="adj1" fmla="val 75000"/>
            <a:gd name="adj2" fmla="val 50000"/>
          </a:avLst>
        </a:prstGeom>
        <a:solidFill>
          <a:schemeClr val="accent6">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s-CO" sz="1400" kern="1200" smtClean="0">
              <a:solidFill>
                <a:schemeClr val="tx1"/>
              </a:solidFill>
            </a:rPr>
            <a:t>En virtud del cual todo sujeto obligado, al cumplir con las obligaciones derivadas del derecho de acceso a la información pública, lo hará con motivación honesta, leal y desprovista de cualquier intención dolosa o culposa. </a:t>
          </a:r>
          <a:endParaRPr lang="es-CO" sz="1600" b="1" u="sng" kern="1200" dirty="0" smtClean="0">
            <a:solidFill>
              <a:schemeClr val="tx1"/>
            </a:solidFill>
          </a:endParaRPr>
        </a:p>
      </dsp:txBody>
      <dsp:txXfrm>
        <a:off x="3402926" y="2898550"/>
        <a:ext cx="4439808" cy="1329165"/>
      </dsp:txXfrm>
    </dsp:sp>
    <dsp:sp modelId="{8218A89E-A6D9-CA4B-9A87-2698789B0885}">
      <dsp:nvSpPr>
        <dsp:cNvPr id="0" name=""/>
        <dsp:cNvSpPr/>
      </dsp:nvSpPr>
      <dsp:spPr>
        <a:xfrm>
          <a:off x="0" y="2639419"/>
          <a:ext cx="3402926" cy="1847427"/>
        </a:xfrm>
        <a:prstGeom prst="roundRect">
          <a:avLst/>
        </a:prstGeom>
        <a:solidFill>
          <a:schemeClr val="accent6">
            <a:shade val="80000"/>
            <a:hueOff val="0"/>
            <a:satOff val="155"/>
            <a:lumOff val="1916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u="none" kern="1200" smtClean="0">
              <a:solidFill>
                <a:schemeClr val="tx1"/>
              </a:solidFill>
            </a:rPr>
            <a:t>PRINCIPIO DE BUENA FE</a:t>
          </a:r>
          <a:endParaRPr lang="es-CO" sz="1800" b="1" u="none" kern="1200" dirty="0" smtClean="0">
            <a:solidFill>
              <a:schemeClr val="tx1"/>
            </a:solidFill>
          </a:endParaRPr>
        </a:p>
      </dsp:txBody>
      <dsp:txXfrm>
        <a:off x="90184" y="2729603"/>
        <a:ext cx="3222558" cy="166705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82D4F8-CEA7-B048-B061-FADF884467B2}">
      <dsp:nvSpPr>
        <dsp:cNvPr id="0" name=""/>
        <dsp:cNvSpPr/>
      </dsp:nvSpPr>
      <dsp:spPr>
        <a:xfrm>
          <a:off x="3402926" y="2406"/>
          <a:ext cx="5104390" cy="1268873"/>
        </a:xfrm>
        <a:prstGeom prst="rightArrow">
          <a:avLst>
            <a:gd name="adj1" fmla="val 75000"/>
            <a:gd name="adj2" fmla="val 50000"/>
          </a:avLst>
        </a:prstGeom>
        <a:solidFill>
          <a:schemeClr val="accent3">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s-CO" sz="1200" kern="1200" smtClean="0">
              <a:solidFill>
                <a:srgbClr val="020202"/>
              </a:solidFill>
            </a:rPr>
            <a:t>En virtud de este principio los sujetos obligados deberán facilitar el ejercicio del derecho de acceso a la información pública, excluyendo exigencias o requisitos que puedan obstruirlo o impedirlo.</a:t>
          </a:r>
          <a:endParaRPr lang="es-CO" sz="1200" b="1" u="sng" kern="1200" dirty="0" smtClean="0">
            <a:solidFill>
              <a:srgbClr val="020202"/>
            </a:solidFill>
          </a:endParaRPr>
        </a:p>
      </dsp:txBody>
      <dsp:txXfrm>
        <a:off x="3402926" y="161015"/>
        <a:ext cx="4628563" cy="951655"/>
      </dsp:txXfrm>
    </dsp:sp>
    <dsp:sp modelId="{AAF79F38-F386-5E44-9A1B-AEEDFB20BFA1}">
      <dsp:nvSpPr>
        <dsp:cNvPr id="0" name=""/>
        <dsp:cNvSpPr/>
      </dsp:nvSpPr>
      <dsp:spPr>
        <a:xfrm>
          <a:off x="0" y="2406"/>
          <a:ext cx="3402926" cy="1268873"/>
        </a:xfrm>
        <a:prstGeom prst="round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i="0" u="none" kern="1200" smtClean="0">
              <a:solidFill>
                <a:srgbClr val="020202"/>
              </a:solidFill>
            </a:rPr>
            <a:t>PRINCIPIO DE FACILITACIÓN</a:t>
          </a:r>
          <a:endParaRPr lang="es-CO" sz="1800" b="1" i="0" u="none" kern="1200" dirty="0">
            <a:solidFill>
              <a:srgbClr val="020202"/>
            </a:solidFill>
          </a:endParaRPr>
        </a:p>
      </dsp:txBody>
      <dsp:txXfrm>
        <a:off x="61941" y="64347"/>
        <a:ext cx="3279044" cy="1144991"/>
      </dsp:txXfrm>
    </dsp:sp>
    <dsp:sp modelId="{FB7C68A5-1681-1E43-B59D-48F701E6C3D5}">
      <dsp:nvSpPr>
        <dsp:cNvPr id="0" name=""/>
        <dsp:cNvSpPr/>
      </dsp:nvSpPr>
      <dsp:spPr>
        <a:xfrm>
          <a:off x="3403740" y="1609651"/>
          <a:ext cx="5099405" cy="1268873"/>
        </a:xfrm>
        <a:prstGeom prst="rightArrow">
          <a:avLst>
            <a:gd name="adj1" fmla="val 75000"/>
            <a:gd name="adj2" fmla="val 50000"/>
          </a:avLst>
        </a:prstGeom>
        <a:solidFill>
          <a:schemeClr val="accent3">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s-CO" sz="1200" kern="1200" smtClean="0">
              <a:solidFill>
                <a:srgbClr val="020202"/>
              </a:solidFill>
            </a:rPr>
            <a:t>De acuerdo al cual los sujetos obligados deberán entregar información a todas las personas que lo soliciten, en igualdad de condiciones, sin hacer distinciones arbitrarias y sin exigir expresión de causa o motivación para la solicitud.</a:t>
          </a:r>
          <a:endParaRPr lang="es-CO" sz="1200" b="1" u="sng" kern="1200" dirty="0" smtClean="0">
            <a:solidFill>
              <a:srgbClr val="020202"/>
            </a:solidFill>
          </a:endParaRPr>
        </a:p>
      </dsp:txBody>
      <dsp:txXfrm>
        <a:off x="3403740" y="1768260"/>
        <a:ext cx="4623578" cy="951655"/>
      </dsp:txXfrm>
    </dsp:sp>
    <dsp:sp modelId="{815605A1-4D4D-A346-B41E-330F2FF1E434}">
      <dsp:nvSpPr>
        <dsp:cNvPr id="0" name=""/>
        <dsp:cNvSpPr/>
      </dsp:nvSpPr>
      <dsp:spPr>
        <a:xfrm>
          <a:off x="4170" y="1398167"/>
          <a:ext cx="3399569" cy="1691840"/>
        </a:xfrm>
        <a:prstGeom prst="roundRect">
          <a:avLst/>
        </a:prstGeom>
        <a:solidFill>
          <a:schemeClr val="accent3">
            <a:shade val="80000"/>
            <a:hueOff val="-2771"/>
            <a:satOff val="61"/>
            <a:lumOff val="986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i="0" u="none" kern="1200" smtClean="0">
              <a:solidFill>
                <a:srgbClr val="020202"/>
              </a:solidFill>
            </a:rPr>
            <a:t>PRINCIPIO DE NO DISCRIMINACIÓN</a:t>
          </a:r>
          <a:endParaRPr lang="es-CO" sz="1800" b="1" i="0" u="none" kern="1200" dirty="0" smtClean="0">
            <a:solidFill>
              <a:srgbClr val="020202"/>
            </a:solidFill>
          </a:endParaRPr>
        </a:p>
      </dsp:txBody>
      <dsp:txXfrm>
        <a:off x="86759" y="1480756"/>
        <a:ext cx="3234391" cy="1526662"/>
      </dsp:txXfrm>
    </dsp:sp>
    <dsp:sp modelId="{68F9EFC7-CC22-3C43-A4CE-0E10499B7D34}">
      <dsp:nvSpPr>
        <dsp:cNvPr id="0" name=""/>
        <dsp:cNvSpPr/>
      </dsp:nvSpPr>
      <dsp:spPr>
        <a:xfrm>
          <a:off x="3402926" y="3216895"/>
          <a:ext cx="5104390" cy="1268873"/>
        </a:xfrm>
        <a:prstGeom prst="rightArrow">
          <a:avLst>
            <a:gd name="adj1" fmla="val 75000"/>
            <a:gd name="adj2" fmla="val 50000"/>
          </a:avLst>
        </a:prstGeom>
        <a:solidFill>
          <a:schemeClr val="accent3">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s-CO" sz="1600" kern="1200" smtClean="0">
              <a:solidFill>
                <a:srgbClr val="020202"/>
              </a:solidFill>
            </a:rPr>
            <a:t>Según este principio el acceso a la información pública es gratuito y no se podrá cobrar valores adicionales al costo de reproducción de la información.</a:t>
          </a:r>
          <a:endParaRPr lang="es-CO" sz="1600" b="1" u="sng" kern="1200" dirty="0">
            <a:solidFill>
              <a:srgbClr val="020202"/>
            </a:solidFill>
          </a:endParaRPr>
        </a:p>
      </dsp:txBody>
      <dsp:txXfrm>
        <a:off x="3402926" y="3375504"/>
        <a:ext cx="4628563" cy="951655"/>
      </dsp:txXfrm>
    </dsp:sp>
    <dsp:sp modelId="{8265B61C-1888-0E49-8B7A-9B08BA432BC7}">
      <dsp:nvSpPr>
        <dsp:cNvPr id="0" name=""/>
        <dsp:cNvSpPr/>
      </dsp:nvSpPr>
      <dsp:spPr>
        <a:xfrm>
          <a:off x="0" y="3216895"/>
          <a:ext cx="3402926" cy="1268873"/>
        </a:xfrm>
        <a:prstGeom prst="roundRect">
          <a:avLst/>
        </a:prstGeom>
        <a:solidFill>
          <a:schemeClr val="accent3">
            <a:shade val="80000"/>
            <a:hueOff val="-5542"/>
            <a:satOff val="122"/>
            <a:lumOff val="197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i="0" u="none" kern="1200" dirty="0" smtClean="0">
              <a:solidFill>
                <a:srgbClr val="020202"/>
              </a:solidFill>
            </a:rPr>
            <a:t>PRINCIPIO DE GRATUIDAD</a:t>
          </a:r>
        </a:p>
      </dsp:txBody>
      <dsp:txXfrm>
        <a:off x="61941" y="3278836"/>
        <a:ext cx="3279044" cy="114499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82D4F8-CEA7-B048-B061-FADF884467B2}">
      <dsp:nvSpPr>
        <dsp:cNvPr id="0" name=""/>
        <dsp:cNvSpPr/>
      </dsp:nvSpPr>
      <dsp:spPr>
        <a:xfrm>
          <a:off x="3402926" y="0"/>
          <a:ext cx="5104390" cy="1402554"/>
        </a:xfrm>
        <a:prstGeom prst="rightArrow">
          <a:avLst>
            <a:gd name="adj1" fmla="val 75000"/>
            <a:gd name="adj2" fmla="val 50000"/>
          </a:avLst>
        </a:prstGeom>
        <a:solidFill>
          <a:schemeClr val="accent3">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s-CO" sz="1400" kern="1200" smtClean="0">
              <a:solidFill>
                <a:srgbClr val="020202"/>
              </a:solidFill>
            </a:rPr>
            <a:t>Con este principio se busca la agilidad en el trámite y la gestión administrativa. Comporta la indispensable agilidad en el cumplimiento de las tareas a cargo de entidades y servidores públicos. </a:t>
          </a:r>
          <a:endParaRPr lang="es-CO" sz="1400" b="1" i="0" u="none" kern="1200" dirty="0">
            <a:solidFill>
              <a:srgbClr val="020202"/>
            </a:solidFill>
          </a:endParaRPr>
        </a:p>
      </dsp:txBody>
      <dsp:txXfrm>
        <a:off x="3402926" y="175319"/>
        <a:ext cx="4578432" cy="1051916"/>
      </dsp:txXfrm>
    </dsp:sp>
    <dsp:sp modelId="{AAF79F38-F386-5E44-9A1B-AEEDFB20BFA1}">
      <dsp:nvSpPr>
        <dsp:cNvPr id="0" name=""/>
        <dsp:cNvSpPr/>
      </dsp:nvSpPr>
      <dsp:spPr>
        <a:xfrm>
          <a:off x="0" y="0"/>
          <a:ext cx="3402926" cy="1402554"/>
        </a:xfrm>
        <a:prstGeom prst="round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u="none" kern="1200" smtClean="0">
              <a:solidFill>
                <a:srgbClr val="020202"/>
              </a:solidFill>
            </a:rPr>
            <a:t>PRINCIPIO DE CELERIDAD</a:t>
          </a:r>
          <a:endParaRPr lang="es-CO" sz="1800" b="1" u="none" kern="1200" dirty="0" smtClean="0">
            <a:solidFill>
              <a:srgbClr val="020202"/>
            </a:solidFill>
          </a:endParaRPr>
        </a:p>
      </dsp:txBody>
      <dsp:txXfrm>
        <a:off x="68467" y="68467"/>
        <a:ext cx="3265992" cy="1265620"/>
      </dsp:txXfrm>
    </dsp:sp>
    <dsp:sp modelId="{72B7388A-9049-3A45-B3EF-894E2E650A8F}">
      <dsp:nvSpPr>
        <dsp:cNvPr id="0" name=""/>
        <dsp:cNvSpPr/>
      </dsp:nvSpPr>
      <dsp:spPr>
        <a:xfrm>
          <a:off x="3402926" y="1542810"/>
          <a:ext cx="5104390" cy="1402554"/>
        </a:xfrm>
        <a:prstGeom prst="rightArrow">
          <a:avLst>
            <a:gd name="adj1" fmla="val 75000"/>
            <a:gd name="adj2" fmla="val 50000"/>
          </a:avLst>
        </a:prstGeom>
        <a:solidFill>
          <a:schemeClr val="accent3">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s-CO" sz="1400" kern="1200" smtClean="0">
              <a:solidFill>
                <a:srgbClr val="020202"/>
              </a:solidFill>
            </a:rPr>
            <a:t>El principio impone el logro de resultados mínimos en relación con las responsabilidades confiadas a los organismos estatales, con miras a la efectividad de los derechos colectivos e individuales. </a:t>
          </a:r>
          <a:endParaRPr lang="es-CO" sz="1400" b="1" u="sng" kern="1200" dirty="0">
            <a:solidFill>
              <a:srgbClr val="020202"/>
            </a:solidFill>
          </a:endParaRPr>
        </a:p>
      </dsp:txBody>
      <dsp:txXfrm>
        <a:off x="3402926" y="1718129"/>
        <a:ext cx="4578432" cy="1051916"/>
      </dsp:txXfrm>
    </dsp:sp>
    <dsp:sp modelId="{1F9805BA-931B-684D-BF2E-4F47E3E180F2}">
      <dsp:nvSpPr>
        <dsp:cNvPr id="0" name=""/>
        <dsp:cNvSpPr/>
      </dsp:nvSpPr>
      <dsp:spPr>
        <a:xfrm>
          <a:off x="0" y="1542810"/>
          <a:ext cx="3402926" cy="1402554"/>
        </a:xfrm>
        <a:prstGeom prst="roundRect">
          <a:avLst/>
        </a:prstGeom>
        <a:solidFill>
          <a:schemeClr val="accent3">
            <a:shade val="80000"/>
            <a:hueOff val="-2771"/>
            <a:satOff val="61"/>
            <a:lumOff val="986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u="none" kern="1200" smtClean="0">
              <a:solidFill>
                <a:srgbClr val="020202"/>
              </a:solidFill>
            </a:rPr>
            <a:t>PRINCIPIO DE EFICACIA</a:t>
          </a:r>
          <a:endParaRPr lang="es-CO" sz="1800" b="1" u="none" kern="1200" dirty="0" smtClean="0">
            <a:solidFill>
              <a:srgbClr val="020202"/>
            </a:solidFill>
          </a:endParaRPr>
        </a:p>
      </dsp:txBody>
      <dsp:txXfrm>
        <a:off x="68467" y="1611277"/>
        <a:ext cx="3265992" cy="1265620"/>
      </dsp:txXfrm>
    </dsp:sp>
    <dsp:sp modelId="{F7210829-90A4-304D-8835-34C8D61CCD5C}">
      <dsp:nvSpPr>
        <dsp:cNvPr id="0" name=""/>
        <dsp:cNvSpPr/>
      </dsp:nvSpPr>
      <dsp:spPr>
        <a:xfrm>
          <a:off x="3402926" y="3085621"/>
          <a:ext cx="5104390" cy="1402554"/>
        </a:xfrm>
        <a:prstGeom prst="rightArrow">
          <a:avLst>
            <a:gd name="adj1" fmla="val 75000"/>
            <a:gd name="adj2" fmla="val 50000"/>
          </a:avLst>
        </a:prstGeom>
        <a:solidFill>
          <a:schemeClr val="accent3">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s-CO" sz="1200" kern="1200" smtClean="0">
              <a:solidFill>
                <a:srgbClr val="020202"/>
              </a:solidFill>
            </a:rPr>
            <a:t>Toda la información de interés público que sea producida, gestionada y difundida por el sujeto obligado, deberá ser oportuna, objetiva, veraz, completa, reutilizable, procesable y estar disponible en formatos accesibles para los solicitantes e interesados en ella, teniendo en cuenta los procedimientos de gestión documental de la respectiva entidad. </a:t>
          </a:r>
          <a:endParaRPr lang="es-CO" sz="1200" b="1" u="sng" kern="1200" smtClean="0">
            <a:solidFill>
              <a:srgbClr val="020202"/>
            </a:solidFill>
          </a:endParaRPr>
        </a:p>
        <a:p>
          <a:pPr marL="114300" lvl="1" indent="-114300" algn="l" defTabSz="533400">
            <a:lnSpc>
              <a:spcPct val="90000"/>
            </a:lnSpc>
            <a:spcBef>
              <a:spcPct val="0"/>
            </a:spcBef>
            <a:spcAft>
              <a:spcPct val="15000"/>
            </a:spcAft>
            <a:buChar char="••"/>
          </a:pPr>
          <a:endParaRPr lang="es-CO" sz="1200" b="1" u="sng" kern="1200" dirty="0">
            <a:solidFill>
              <a:srgbClr val="020202"/>
            </a:solidFill>
          </a:endParaRPr>
        </a:p>
      </dsp:txBody>
      <dsp:txXfrm>
        <a:off x="3402926" y="3260940"/>
        <a:ext cx="4578432" cy="1051916"/>
      </dsp:txXfrm>
    </dsp:sp>
    <dsp:sp modelId="{8FE8FDA1-0C68-4B42-96E5-4B1633250315}">
      <dsp:nvSpPr>
        <dsp:cNvPr id="0" name=""/>
        <dsp:cNvSpPr/>
      </dsp:nvSpPr>
      <dsp:spPr>
        <a:xfrm>
          <a:off x="0" y="3085621"/>
          <a:ext cx="3402926" cy="1402554"/>
        </a:xfrm>
        <a:prstGeom prst="roundRect">
          <a:avLst/>
        </a:prstGeom>
        <a:solidFill>
          <a:schemeClr val="accent3">
            <a:shade val="80000"/>
            <a:hueOff val="-5542"/>
            <a:satOff val="122"/>
            <a:lumOff val="197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u="none" kern="1200" smtClean="0">
              <a:solidFill>
                <a:srgbClr val="020202"/>
              </a:solidFill>
            </a:rPr>
            <a:t>PRINCIPIO DE CALIDAD DE LA INFORMACIÓN</a:t>
          </a:r>
          <a:endParaRPr lang="es-CO" sz="1800" b="1" u="none" kern="1200" dirty="0">
            <a:solidFill>
              <a:srgbClr val="020202"/>
            </a:solidFill>
          </a:endParaRPr>
        </a:p>
      </dsp:txBody>
      <dsp:txXfrm>
        <a:off x="68467" y="3154088"/>
        <a:ext cx="3265992" cy="126562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6D042-446F-2145-90B2-5DD32E5107B7}">
      <dsp:nvSpPr>
        <dsp:cNvPr id="0" name=""/>
        <dsp:cNvSpPr/>
      </dsp:nvSpPr>
      <dsp:spPr>
        <a:xfrm>
          <a:off x="3402926" y="547"/>
          <a:ext cx="5104390" cy="2136704"/>
        </a:xfrm>
        <a:prstGeom prst="rightArrow">
          <a:avLst>
            <a:gd name="adj1" fmla="val 75000"/>
            <a:gd name="adj2" fmla="val 50000"/>
          </a:avLst>
        </a:prstGeom>
        <a:solidFill>
          <a:schemeClr val="accent4">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s-CO" sz="1200" kern="1200" dirty="0" smtClean="0">
              <a:solidFill>
                <a:schemeClr val="tx1"/>
              </a:solidFill>
            </a:rPr>
            <a:t>El derecho de acceso a la información no radica únicamente en la obligación de dar respuesta a las peticiones de la sociedad, sino también en el deber de los sujetos obligados de promover y generar una cultura de transparencia, lo que conlleva la obligación de publicar y divulgar documentos y archivos que plasman la actividad estatal y de interés público, de forma rutinaria y proactiva, actualizada, accesible y comprensible, atendiendo a límites razonables del talento humano y recursos físicos y financieros</a:t>
          </a:r>
          <a:r>
            <a:rPr lang="es-CO" sz="1200" b="1" u="sng" kern="1200" dirty="0" smtClean="0">
              <a:solidFill>
                <a:schemeClr val="tx1"/>
              </a:solidFill>
            </a:rPr>
            <a:t> </a:t>
          </a:r>
          <a:endParaRPr lang="es-CO" sz="1200" b="1" u="sng" kern="1200" dirty="0">
            <a:solidFill>
              <a:schemeClr val="tx1"/>
            </a:solidFill>
          </a:endParaRPr>
        </a:p>
      </dsp:txBody>
      <dsp:txXfrm>
        <a:off x="3402926" y="267635"/>
        <a:ext cx="4303126" cy="1602528"/>
      </dsp:txXfrm>
    </dsp:sp>
    <dsp:sp modelId="{2A2BB06E-2EA2-8F45-A4AF-32A159E07C3F}">
      <dsp:nvSpPr>
        <dsp:cNvPr id="0" name=""/>
        <dsp:cNvSpPr/>
      </dsp:nvSpPr>
      <dsp:spPr>
        <a:xfrm>
          <a:off x="0" y="547"/>
          <a:ext cx="3402926" cy="2136704"/>
        </a:xfrm>
        <a:prstGeom prst="roundRect">
          <a:avLst/>
        </a:prstGeom>
        <a:solidFill>
          <a:schemeClr val="accent4">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u="none" kern="1200" smtClean="0">
              <a:solidFill>
                <a:schemeClr val="tx1"/>
              </a:solidFill>
            </a:rPr>
            <a:t>PRINCIPIO DE DIVULGACIÓN PROACTIVA DE LA INFORMACIÓN</a:t>
          </a:r>
          <a:endParaRPr lang="es-CO" sz="1800" b="1" u="none" kern="1200" dirty="0" smtClean="0">
            <a:solidFill>
              <a:schemeClr val="tx1"/>
            </a:solidFill>
          </a:endParaRPr>
        </a:p>
      </dsp:txBody>
      <dsp:txXfrm>
        <a:off x="104305" y="104852"/>
        <a:ext cx="3194316" cy="1928094"/>
      </dsp:txXfrm>
    </dsp:sp>
    <dsp:sp modelId="{03D3BEF5-69A8-D741-9B5C-450DB97A169C}">
      <dsp:nvSpPr>
        <dsp:cNvPr id="0" name=""/>
        <dsp:cNvSpPr/>
      </dsp:nvSpPr>
      <dsp:spPr>
        <a:xfrm>
          <a:off x="3402926" y="2350923"/>
          <a:ext cx="5104390" cy="2136704"/>
        </a:xfrm>
        <a:prstGeom prst="rightArrow">
          <a:avLst>
            <a:gd name="adj1" fmla="val 75000"/>
            <a:gd name="adj2" fmla="val 50000"/>
          </a:avLst>
        </a:prstGeom>
        <a:solidFill>
          <a:schemeClr val="accent4">
            <a:alpha val="90000"/>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s-CO" sz="1800" kern="1200" smtClean="0">
              <a:solidFill>
                <a:schemeClr val="tx1"/>
              </a:solidFill>
            </a:rPr>
            <a:t>En virtud de este, cualquier persona que haga uso de la información que proporcionen los sujetos obligados, lo hará atendiendo a la misma.</a:t>
          </a:r>
          <a:endParaRPr lang="es-CO" sz="1800" b="1" u="sng" kern="1200" dirty="0" smtClean="0">
            <a:solidFill>
              <a:schemeClr val="tx1"/>
            </a:solidFill>
          </a:endParaRPr>
        </a:p>
      </dsp:txBody>
      <dsp:txXfrm>
        <a:off x="3402926" y="2618011"/>
        <a:ext cx="4303126" cy="1602528"/>
      </dsp:txXfrm>
    </dsp:sp>
    <dsp:sp modelId="{8563D3C0-7D6D-3C42-9B27-4AB09BBCF85F}">
      <dsp:nvSpPr>
        <dsp:cNvPr id="0" name=""/>
        <dsp:cNvSpPr/>
      </dsp:nvSpPr>
      <dsp:spPr>
        <a:xfrm>
          <a:off x="0" y="2350923"/>
          <a:ext cx="3402926" cy="2136704"/>
        </a:xfrm>
        <a:prstGeom prst="roundRect">
          <a:avLst/>
        </a:prstGeom>
        <a:solidFill>
          <a:schemeClr val="accent4">
            <a:shade val="80000"/>
            <a:hueOff val="1252"/>
            <a:satOff val="888"/>
            <a:lumOff val="1306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CO" sz="1800" b="1" u="none" kern="1200" smtClean="0">
              <a:solidFill>
                <a:schemeClr val="tx1"/>
              </a:solidFill>
            </a:rPr>
            <a:t>PRINCIPIO DE RESPONSABILIDAD EN EL USO DE LA INFORMACIÓN</a:t>
          </a:r>
          <a:endParaRPr lang="es-CO" sz="1800" b="1" u="none" kern="1200" dirty="0" smtClean="0">
            <a:solidFill>
              <a:schemeClr val="tx1"/>
            </a:solidFill>
          </a:endParaRPr>
        </a:p>
      </dsp:txBody>
      <dsp:txXfrm>
        <a:off x="104305" y="2455228"/>
        <a:ext cx="3194316" cy="1928094"/>
      </dsp:txXfrm>
    </dsp:sp>
  </dsp:spTree>
</dsp:drawing>
</file>

<file path=ppt/diagrams/layout1.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4483AF-EEBC-F044-9D2E-03DCE771BD8B}" type="datetimeFigureOut">
              <a:rPr lang="en-US" smtClean="0"/>
              <a:t>11/10/2014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94D735-7093-1B47-9D2D-FD97FCD0CF10}" type="slidenum">
              <a:rPr lang="en-US" smtClean="0"/>
              <a:t>‹Nº›</a:t>
            </a:fld>
            <a:endParaRPr lang="en-US"/>
          </a:p>
        </p:txBody>
      </p:sp>
    </p:spTree>
    <p:extLst>
      <p:ext uri="{BB962C8B-B14F-4D97-AF65-F5344CB8AC3E}">
        <p14:creationId xmlns:p14="http://schemas.microsoft.com/office/powerpoint/2010/main" val="31736176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5059"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s-CO">
              <a:latin typeface="Calibri" charset="0"/>
            </a:endParaRPr>
          </a:p>
        </p:txBody>
      </p:sp>
      <p:sp>
        <p:nvSpPr>
          <p:cNvPr id="4506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7DC03819-E868-5B4A-A0EA-1E3E6EBC0E1F}" type="slidenum">
              <a:rPr lang="es-CO">
                <a:cs typeface="Arial" charset="0"/>
              </a:rPr>
              <a:pPr/>
              <a:t>23</a:t>
            </a:fld>
            <a:endParaRPr lang="es-CO">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Click icon to add picture</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‹Nº›</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‹Nº›</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2_Diseño personalizado">
    <p:spTree>
      <p:nvGrpSpPr>
        <p:cNvPr id="1" name=""/>
        <p:cNvGrpSpPr/>
        <p:nvPr/>
      </p:nvGrpSpPr>
      <p:grpSpPr>
        <a:xfrm>
          <a:off x="0" y="0"/>
          <a:ext cx="0" cy="0"/>
          <a:chOff x="0" y="0"/>
          <a:chExt cx="0" cy="0"/>
        </a:xfrm>
      </p:grpSpPr>
      <p:pic>
        <p:nvPicPr>
          <p:cNvPr id="5" name="10 Imagen"/>
          <p:cNvPicPr>
            <a:picLocks noChangeAspect="1"/>
          </p:cNvPicPr>
          <p:nvPr/>
        </p:nvPicPr>
        <p:blipFill>
          <a:blip r:embed="rId2" cstate="email">
            <a:extLst>
              <a:ext uri="{28A0092B-C50C-407E-A947-70E740481C1C}">
                <a14:useLocalDpi xmlns:a14="http://schemas.microsoft.com/office/drawing/2010/main" val="0"/>
              </a:ext>
            </a:extLst>
          </a:blip>
          <a:srcRect t="1804"/>
          <a:stretch>
            <a:fillRect/>
          </a:stretch>
        </p:blipFill>
        <p:spPr bwMode="auto">
          <a:xfrm>
            <a:off x="-42863" y="0"/>
            <a:ext cx="91868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1 Título"/>
          <p:cNvSpPr>
            <a:spLocks noGrp="1"/>
          </p:cNvSpPr>
          <p:nvPr>
            <p:ph type="title"/>
          </p:nvPr>
        </p:nvSpPr>
        <p:spPr>
          <a:xfrm>
            <a:off x="4067944" y="3573016"/>
            <a:ext cx="4269160" cy="576064"/>
          </a:xfrm>
          <a:prstGeom prst="rect">
            <a:avLst/>
          </a:prstGeom>
        </p:spPr>
        <p:txBody>
          <a:bodyPr/>
          <a:lstStyle>
            <a:lvl1pPr>
              <a:defRPr sz="2800" b="1">
                <a:solidFill>
                  <a:schemeClr val="accent2">
                    <a:lumMod val="40000"/>
                    <a:lumOff val="60000"/>
                  </a:schemeClr>
                </a:solidFill>
                <a:latin typeface="Arial" pitchFamily="34" charset="0"/>
                <a:cs typeface="Arial" pitchFamily="34" charset="0"/>
              </a:defRPr>
            </a:lvl1pPr>
          </a:lstStyle>
          <a:p>
            <a:r>
              <a:rPr lang="es-ES" smtClean="0"/>
              <a:t>Haga clic para modificar el estilo de título del patrón</a:t>
            </a:r>
            <a:endParaRPr lang="es-CO" dirty="0"/>
          </a:p>
        </p:txBody>
      </p:sp>
      <p:sp>
        <p:nvSpPr>
          <p:cNvPr id="8" name="2 Subtítulo"/>
          <p:cNvSpPr>
            <a:spLocks noGrp="1"/>
          </p:cNvSpPr>
          <p:nvPr>
            <p:ph type="subTitle" idx="1"/>
          </p:nvPr>
        </p:nvSpPr>
        <p:spPr>
          <a:xfrm>
            <a:off x="5364088" y="4365104"/>
            <a:ext cx="1880344" cy="576064"/>
          </a:xfrm>
          <a:prstGeom prst="rect">
            <a:avLst/>
          </a:prstGeom>
        </p:spPr>
        <p:txBody>
          <a:bodyPr/>
          <a:lstStyle>
            <a:lvl1pPr marL="0" indent="0" algn="ctr">
              <a:buNone/>
              <a:defRPr sz="1800">
                <a:solidFill>
                  <a:schemeClr val="accent2">
                    <a:lumMod val="40000"/>
                    <a:lumOff val="6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dirty="0" smtClean="0"/>
          </a:p>
        </p:txBody>
      </p:sp>
    </p:spTree>
    <p:extLst>
      <p:ext uri="{BB962C8B-B14F-4D97-AF65-F5344CB8AC3E}">
        <p14:creationId xmlns:p14="http://schemas.microsoft.com/office/powerpoint/2010/main" val="827229795"/>
      </p:ext>
    </p:extLst>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70FAA508-F0CD-46EA-95FB-26B559A0B5D9}"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a:xfrm>
            <a:off x="6580094" y="188259"/>
            <a:ext cx="2133600" cy="365125"/>
          </a:xfrm>
        </p:spPr>
        <p:txBody>
          <a:bodyPr/>
          <a:lstStyle/>
          <a:p>
            <a:fld id="{70FAA508-F0CD-46EA-95FB-26B559A0B5D9}" type="datetimeFigureOut">
              <a:rPr lang="en-US" smtClean="0"/>
              <a:t>11/10/2014</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4A822907-8A9D-4F6B-98F6-913902AD56B5}" type="slidenum">
              <a:rPr lang="en-US" smtClean="0"/>
              <a:t>‹Nº›</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822907-8A9D-4F6B-98F6-913902AD56B5}" type="slidenum">
              <a:rPr lang="en-US" smtClean="0"/>
              <a:t>‹Nº›</a:t>
            </a:fld>
            <a:endParaRPr lang="en-US"/>
          </a:p>
        </p:txBody>
      </p:sp>
      <p:pic>
        <p:nvPicPr>
          <p:cNvPr id="6" name="Picture 2" descr="C:\Users\juanrestrepo\AppData\Local\Microsoft\Windows\Temporary Internet Files\Content.Outlook\TF0N0F0J\Logo_RGB_Secretaria_Transparencia.png"/>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5802354" y="266985"/>
            <a:ext cx="3111459" cy="418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AA508-F0CD-46EA-95FB-26B559A0B5D9}" type="datetimeFigureOut">
              <a:rPr lang="en-US" smtClean="0"/>
              <a:t>11/10/2014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822907-8A9D-4F6B-98F6-913902AD56B5}"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0FAA508-F0CD-46EA-95FB-26B559A0B5D9}" type="datetimeFigureOut">
              <a:rPr lang="en-US" smtClean="0"/>
              <a:t>11/10/2014</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4A822907-8A9D-4F6B-98F6-913902AD56B5}" type="slidenum">
              <a:rPr lang="en-US" smtClean="0"/>
              <a:t>‹Nº›</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Picture 2" descr="C:\Users\juanrestrepo\AppData\Local\Microsoft\Windows\Temporary Internet Files\Content.Outlook\TF0N0F0J\Logo_RGB_Secretaria_Transparencia.png"/>
          <p:cNvPicPr>
            <a:picLocks noChangeAspect="1" noChangeArrowheads="1"/>
          </p:cNvPicPr>
          <p:nvPr userDrawn="1"/>
        </p:nvPicPr>
        <p:blipFill>
          <a:blip r:embed="rId18" cstate="email">
            <a:extLst>
              <a:ext uri="{28A0092B-C50C-407E-A947-70E740481C1C}">
                <a14:useLocalDpi xmlns:a14="http://schemas.microsoft.com/office/drawing/2010/main" val="0"/>
              </a:ext>
            </a:extLst>
          </a:blip>
          <a:srcRect/>
          <a:stretch>
            <a:fillRect/>
          </a:stretch>
        </p:blipFill>
        <p:spPr bwMode="auto">
          <a:xfrm>
            <a:off x="5802354" y="266985"/>
            <a:ext cx="3111459" cy="418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5.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8.png"/><Relationship Id="rId2" Type="http://schemas.openxmlformats.org/officeDocument/2006/relationships/diagramData" Target="../diagrams/data11.xml"/><Relationship Id="rId1" Type="http://schemas.openxmlformats.org/officeDocument/2006/relationships/slideLayout" Target="../slideLayouts/slideLayout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8.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14.jpeg"/><Relationship Id="rId5" Type="http://schemas.openxmlformats.org/officeDocument/2006/relationships/image" Target="../media/image13.png"/><Relationship Id="rId4" Type="http://schemas.openxmlformats.org/officeDocument/2006/relationships/image" Target="../media/image12.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16.png"/><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image" Target="../media/image5.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diagramLayout" Target="../diagrams/layout5.xml"/><Relationship Id="rId7" Type="http://schemas.openxmlformats.org/officeDocument/2006/relationships/image" Target="../media/image6.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034657" y="4123675"/>
            <a:ext cx="7592404" cy="22939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sz="2400" b="1" dirty="0" smtClean="0">
              <a:ln w="17780" cmpd="sng">
                <a:solidFill>
                  <a:schemeClr val="accent1">
                    <a:tint val="3000"/>
                  </a:schemeClr>
                </a:solidFill>
                <a:prstDash val="solid"/>
                <a:miter lim="800000"/>
              </a:ln>
              <a:solidFill>
                <a:srgbClr val="020202"/>
              </a:solidFill>
              <a:effectLst>
                <a:outerShdw blurRad="55000" dist="50800" dir="5400000" algn="tl">
                  <a:srgbClr val="000000">
                    <a:alpha val="33000"/>
                  </a:srgbClr>
                </a:outerShdw>
              </a:effectLst>
              <a:latin typeface="Century Gothic"/>
              <a:cs typeface="Century Gothic"/>
            </a:endParaRPr>
          </a:p>
          <a:p>
            <a:pPr algn="ctr"/>
            <a:r>
              <a:rPr lang="es-ES" sz="2000" b="1" dirty="0" smtClean="0">
                <a:ln w="12700">
                  <a:solidFill>
                    <a:schemeClr val="tx1"/>
                  </a:solidFill>
                  <a:prstDash val="solid"/>
                </a:ln>
                <a:solidFill>
                  <a:srgbClr val="020202"/>
                </a:solidFill>
                <a:effectLst>
                  <a:outerShdw blurRad="41275" dist="20320" dir="1800000" algn="tl" rotWithShape="0">
                    <a:srgbClr val="000000">
                      <a:alpha val="40000"/>
                    </a:srgbClr>
                  </a:outerShdw>
                </a:effectLst>
                <a:latin typeface="Century Gothic"/>
                <a:cs typeface="Century Gothic"/>
              </a:rPr>
              <a:t>LEY </a:t>
            </a:r>
            <a:r>
              <a:rPr lang="es-ES" sz="2000" b="1" dirty="0">
                <a:ln w="12700">
                  <a:solidFill>
                    <a:schemeClr val="tx1"/>
                  </a:solidFill>
                  <a:prstDash val="solid"/>
                </a:ln>
                <a:solidFill>
                  <a:srgbClr val="020202"/>
                </a:solidFill>
                <a:effectLst>
                  <a:outerShdw blurRad="41275" dist="20320" dir="1800000" algn="tl" rotWithShape="0">
                    <a:srgbClr val="000000">
                      <a:alpha val="40000"/>
                    </a:srgbClr>
                  </a:outerShdw>
                </a:effectLst>
                <a:latin typeface="Century Gothic"/>
                <a:cs typeface="Century Gothic"/>
              </a:rPr>
              <a:t>DE TRANSPARENCIA Y DEL DERECHO DE ACCESO </a:t>
            </a:r>
            <a:endParaRPr lang="es-ES" sz="2000" b="1" dirty="0" smtClean="0">
              <a:ln w="12700">
                <a:solidFill>
                  <a:schemeClr val="tx1"/>
                </a:solidFill>
                <a:prstDash val="solid"/>
              </a:ln>
              <a:solidFill>
                <a:srgbClr val="020202"/>
              </a:solidFill>
              <a:effectLst>
                <a:outerShdw blurRad="41275" dist="20320" dir="1800000" algn="tl" rotWithShape="0">
                  <a:srgbClr val="000000">
                    <a:alpha val="40000"/>
                  </a:srgbClr>
                </a:outerShdw>
              </a:effectLst>
              <a:latin typeface="Century Gothic"/>
              <a:cs typeface="Century Gothic"/>
            </a:endParaRPr>
          </a:p>
          <a:p>
            <a:pPr algn="ctr"/>
            <a:r>
              <a:rPr lang="es-ES" sz="2000" b="1" dirty="0" smtClean="0">
                <a:ln w="12700">
                  <a:solidFill>
                    <a:schemeClr val="tx1"/>
                  </a:solidFill>
                  <a:prstDash val="solid"/>
                </a:ln>
                <a:solidFill>
                  <a:srgbClr val="020202"/>
                </a:solidFill>
                <a:effectLst>
                  <a:outerShdw blurRad="41275" dist="20320" dir="1800000" algn="tl" rotWithShape="0">
                    <a:srgbClr val="000000">
                      <a:alpha val="40000"/>
                    </a:srgbClr>
                  </a:outerShdw>
                </a:effectLst>
                <a:latin typeface="Century Gothic"/>
                <a:cs typeface="Century Gothic"/>
              </a:rPr>
              <a:t>A </a:t>
            </a:r>
            <a:r>
              <a:rPr lang="es-ES" sz="2000" b="1" dirty="0">
                <a:ln w="12700">
                  <a:solidFill>
                    <a:schemeClr val="tx1"/>
                  </a:solidFill>
                  <a:prstDash val="solid"/>
                </a:ln>
                <a:solidFill>
                  <a:srgbClr val="020202"/>
                </a:solidFill>
                <a:effectLst>
                  <a:outerShdw blurRad="41275" dist="20320" dir="1800000" algn="tl" rotWithShape="0">
                    <a:srgbClr val="000000">
                      <a:alpha val="40000"/>
                    </a:srgbClr>
                  </a:outerShdw>
                </a:effectLst>
                <a:latin typeface="Century Gothic"/>
                <a:cs typeface="Century Gothic"/>
              </a:rPr>
              <a:t>LA INFORMACIÓN PÚBLICA </a:t>
            </a:r>
          </a:p>
          <a:p>
            <a:pPr algn="ctr"/>
            <a:r>
              <a:rPr lang="es-ES" sz="2000" b="1" dirty="0">
                <a:ln w="12700">
                  <a:solidFill>
                    <a:schemeClr val="tx1"/>
                  </a:solidFill>
                  <a:prstDash val="solid"/>
                </a:ln>
                <a:solidFill>
                  <a:srgbClr val="020202"/>
                </a:solidFill>
                <a:effectLst>
                  <a:outerShdw blurRad="41275" dist="20320" dir="1800000" algn="tl" rotWithShape="0">
                    <a:srgbClr val="000000">
                      <a:alpha val="40000"/>
                    </a:srgbClr>
                  </a:outerShdw>
                </a:effectLst>
                <a:latin typeface="Century Gothic"/>
                <a:cs typeface="Century Gothic"/>
              </a:rPr>
              <a:t> LEY 1712 DE 2014</a:t>
            </a:r>
          </a:p>
          <a:p>
            <a:pPr algn="ctr"/>
            <a:endParaRPr lang="es-CO" sz="1600" b="1" dirty="0">
              <a:solidFill>
                <a:srgbClr val="000000"/>
              </a:solidFill>
              <a:latin typeface="Century Gothic"/>
              <a:cs typeface="Century Gothic"/>
            </a:endParaRPr>
          </a:p>
          <a:p>
            <a:pPr algn="ctr"/>
            <a:r>
              <a:rPr lang="es-CO" sz="1600" b="1" dirty="0">
                <a:solidFill>
                  <a:srgbClr val="000000"/>
                </a:solidFill>
                <a:latin typeface="Century Gothic"/>
                <a:cs typeface="Century Gothic"/>
              </a:rPr>
              <a:t>FERNANDO AUGUSTO SEGURA RESTREPO</a:t>
            </a:r>
          </a:p>
          <a:p>
            <a:pPr algn="ctr"/>
            <a:r>
              <a:rPr lang="es-CO" sz="1600" b="1" dirty="0">
                <a:solidFill>
                  <a:srgbClr val="000000"/>
                </a:solidFill>
                <a:latin typeface="Century Gothic"/>
                <a:cs typeface="Century Gothic"/>
              </a:rPr>
              <a:t>Secretaría de Transparencia </a:t>
            </a:r>
          </a:p>
          <a:p>
            <a:pPr algn="ctr"/>
            <a:endParaRPr lang="en-US" sz="2400" dirty="0">
              <a:latin typeface="Century Gothic"/>
              <a:cs typeface="Century Gothic"/>
            </a:endParaRPr>
          </a:p>
        </p:txBody>
      </p:sp>
    </p:spTree>
    <p:extLst>
      <p:ext uri="{BB962C8B-B14F-4D97-AF65-F5344CB8AC3E}">
        <p14:creationId xmlns:p14="http://schemas.microsoft.com/office/powerpoint/2010/main" val="8412036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Concepto</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del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Derecho</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4" name="Content Placeholder 3"/>
          <p:cNvSpPr>
            <a:spLocks noGrp="1"/>
          </p:cNvSpPr>
          <p:nvPr>
            <p:ph idx="1"/>
          </p:nvPr>
        </p:nvSpPr>
        <p:spPr>
          <a:xfrm>
            <a:off x="4628629" y="2249437"/>
            <a:ext cx="4110830" cy="1942511"/>
          </a:xfrm>
        </p:spPr>
        <p:txBody>
          <a:bodyPr>
            <a:normAutofit/>
          </a:bodyPr>
          <a:lstStyle/>
          <a:p>
            <a:pPr algn="just"/>
            <a:r>
              <a:rPr lang="es-CO" sz="1400" dirty="0">
                <a:solidFill>
                  <a:srgbClr val="020202"/>
                </a:solidFill>
              </a:rPr>
              <a:t>El acceso a la información </a:t>
            </a:r>
            <a:r>
              <a:rPr lang="es-CO" sz="1400" b="1" dirty="0">
                <a:solidFill>
                  <a:srgbClr val="020202"/>
                </a:solidFill>
              </a:rPr>
              <a:t>solamente podrá ser restringido excepcionalmente.</a:t>
            </a:r>
            <a:r>
              <a:rPr lang="es-CO" sz="1400" dirty="0">
                <a:solidFill>
                  <a:srgbClr val="020202"/>
                </a:solidFill>
              </a:rPr>
              <a:t> Las excepciones serán limitadas y proporcionales, deberán estar contempladas en la ley o en la Constitución y ser acordes con los principios de una sociedad democrática. </a:t>
            </a:r>
          </a:p>
          <a:p>
            <a:pPr algn="just"/>
            <a:endParaRPr lang="en-US" sz="1400" dirty="0">
              <a:solidFill>
                <a:srgbClr val="020202"/>
              </a:solidFill>
            </a:endParaRPr>
          </a:p>
        </p:txBody>
      </p:sp>
      <p:sp>
        <p:nvSpPr>
          <p:cNvPr id="5" name="Text Placeholder 4"/>
          <p:cNvSpPr>
            <a:spLocks noGrp="1"/>
          </p:cNvSpPr>
          <p:nvPr>
            <p:ph type="body" sz="half" idx="2"/>
          </p:nvPr>
        </p:nvSpPr>
        <p:spPr>
          <a:xfrm>
            <a:off x="614494" y="2039111"/>
            <a:ext cx="3891790" cy="4224528"/>
          </a:xfrm>
        </p:spPr>
        <p:txBody>
          <a:bodyPr>
            <a:noAutofit/>
          </a:bodyPr>
          <a:lstStyle/>
          <a:p>
            <a:pPr>
              <a:lnSpc>
                <a:spcPct val="140000"/>
              </a:lnSpc>
            </a:pPr>
            <a:r>
              <a:rPr lang="en-US" sz="1600" dirty="0">
                <a:solidFill>
                  <a:srgbClr val="020202"/>
                </a:solidFill>
              </a:rPr>
              <a:t>El </a:t>
            </a:r>
            <a:r>
              <a:rPr lang="en-US" sz="1600" dirty="0" err="1">
                <a:solidFill>
                  <a:srgbClr val="020202"/>
                </a:solidFill>
              </a:rPr>
              <a:t>derecho</a:t>
            </a:r>
            <a:r>
              <a:rPr lang="en-US" sz="1600" dirty="0">
                <a:solidFill>
                  <a:srgbClr val="020202"/>
                </a:solidFill>
              </a:rPr>
              <a:t> de </a:t>
            </a:r>
            <a:r>
              <a:rPr lang="en-US" sz="1600" dirty="0" err="1">
                <a:solidFill>
                  <a:srgbClr val="020202"/>
                </a:solidFill>
              </a:rPr>
              <a:t>acceso</a:t>
            </a:r>
            <a:r>
              <a:rPr lang="en-US" sz="1600" dirty="0">
                <a:solidFill>
                  <a:srgbClr val="020202"/>
                </a:solidFill>
              </a:rPr>
              <a:t> a la </a:t>
            </a:r>
            <a:r>
              <a:rPr lang="en-US" sz="1600" dirty="0" err="1">
                <a:solidFill>
                  <a:srgbClr val="020202"/>
                </a:solidFill>
              </a:rPr>
              <a:t>información</a:t>
            </a:r>
            <a:r>
              <a:rPr lang="en-US" sz="1600" dirty="0">
                <a:solidFill>
                  <a:srgbClr val="020202"/>
                </a:solidFill>
              </a:rPr>
              <a:t> genera la </a:t>
            </a:r>
            <a:r>
              <a:rPr lang="en-US" sz="1600" b="1" dirty="0" err="1">
                <a:solidFill>
                  <a:srgbClr val="020202"/>
                </a:solidFill>
              </a:rPr>
              <a:t>obligación</a:t>
            </a:r>
            <a:r>
              <a:rPr lang="en-US" sz="1600" b="1" dirty="0">
                <a:solidFill>
                  <a:srgbClr val="020202"/>
                </a:solidFill>
              </a:rPr>
              <a:t> </a:t>
            </a:r>
            <a:r>
              <a:rPr lang="en-US" sz="1600" b="1" dirty="0" err="1">
                <a:solidFill>
                  <a:srgbClr val="020202"/>
                </a:solidFill>
              </a:rPr>
              <a:t>correlativa</a:t>
            </a:r>
            <a:r>
              <a:rPr lang="en-US" sz="1600" b="1" dirty="0">
                <a:solidFill>
                  <a:srgbClr val="020202"/>
                </a:solidFill>
              </a:rPr>
              <a:t> </a:t>
            </a:r>
            <a:r>
              <a:rPr lang="en-US" sz="1600" dirty="0">
                <a:solidFill>
                  <a:srgbClr val="020202"/>
                </a:solidFill>
              </a:rPr>
              <a:t>de </a:t>
            </a:r>
            <a:r>
              <a:rPr lang="en-US" sz="1600" b="1" dirty="0" err="1">
                <a:solidFill>
                  <a:srgbClr val="020202"/>
                </a:solidFill>
              </a:rPr>
              <a:t>divulgar</a:t>
            </a:r>
            <a:r>
              <a:rPr lang="en-US" sz="1600" dirty="0">
                <a:solidFill>
                  <a:srgbClr val="020202"/>
                </a:solidFill>
              </a:rPr>
              <a:t> </a:t>
            </a:r>
            <a:r>
              <a:rPr lang="en-US" sz="1600" b="1" dirty="0" err="1">
                <a:solidFill>
                  <a:srgbClr val="020202"/>
                </a:solidFill>
              </a:rPr>
              <a:t>proactivamente</a:t>
            </a:r>
            <a:r>
              <a:rPr lang="en-US" sz="1600" b="1" dirty="0">
                <a:solidFill>
                  <a:srgbClr val="020202"/>
                </a:solidFill>
              </a:rPr>
              <a:t> la </a:t>
            </a:r>
            <a:r>
              <a:rPr lang="en-US" sz="1600" b="1" dirty="0" err="1">
                <a:solidFill>
                  <a:srgbClr val="020202"/>
                </a:solidFill>
              </a:rPr>
              <a:t>información</a:t>
            </a:r>
            <a:r>
              <a:rPr lang="en-US" sz="1600" b="1" dirty="0">
                <a:solidFill>
                  <a:srgbClr val="020202"/>
                </a:solidFill>
              </a:rPr>
              <a:t> </a:t>
            </a:r>
            <a:r>
              <a:rPr lang="en-US" sz="1600" b="1" dirty="0" err="1">
                <a:solidFill>
                  <a:srgbClr val="020202"/>
                </a:solidFill>
              </a:rPr>
              <a:t>pública</a:t>
            </a:r>
            <a:r>
              <a:rPr lang="en-US" sz="1600" b="1" dirty="0">
                <a:solidFill>
                  <a:srgbClr val="020202"/>
                </a:solidFill>
              </a:rPr>
              <a:t> </a:t>
            </a:r>
            <a:r>
              <a:rPr lang="en-US" sz="1600" dirty="0">
                <a:solidFill>
                  <a:srgbClr val="020202"/>
                </a:solidFill>
              </a:rPr>
              <a:t>y responder de </a:t>
            </a:r>
            <a:r>
              <a:rPr lang="en-US" sz="1600" dirty="0" err="1">
                <a:solidFill>
                  <a:srgbClr val="020202"/>
                </a:solidFill>
              </a:rPr>
              <a:t>buena</a:t>
            </a:r>
            <a:r>
              <a:rPr lang="en-US" sz="1600" dirty="0">
                <a:solidFill>
                  <a:srgbClr val="020202"/>
                </a:solidFill>
              </a:rPr>
              <a:t> </a:t>
            </a:r>
            <a:r>
              <a:rPr lang="en-US" sz="1600" dirty="0" err="1">
                <a:solidFill>
                  <a:srgbClr val="020202"/>
                </a:solidFill>
              </a:rPr>
              <a:t>fe</a:t>
            </a:r>
            <a:r>
              <a:rPr lang="en-US" sz="1600" dirty="0">
                <a:solidFill>
                  <a:srgbClr val="020202"/>
                </a:solidFill>
              </a:rPr>
              <a:t>, de </a:t>
            </a:r>
            <a:r>
              <a:rPr lang="en-US" sz="1600" dirty="0" err="1">
                <a:solidFill>
                  <a:srgbClr val="020202"/>
                </a:solidFill>
              </a:rPr>
              <a:t>manera</a:t>
            </a:r>
            <a:r>
              <a:rPr lang="en-US" sz="1600" dirty="0">
                <a:solidFill>
                  <a:srgbClr val="020202"/>
                </a:solidFill>
              </a:rPr>
              <a:t> </a:t>
            </a:r>
            <a:r>
              <a:rPr lang="en-US" sz="1600" dirty="0" err="1">
                <a:solidFill>
                  <a:srgbClr val="020202"/>
                </a:solidFill>
              </a:rPr>
              <a:t>adecuada</a:t>
            </a:r>
            <a:r>
              <a:rPr lang="en-US" sz="1600" dirty="0">
                <a:solidFill>
                  <a:srgbClr val="020202"/>
                </a:solidFill>
              </a:rPr>
              <a:t>, </a:t>
            </a:r>
            <a:r>
              <a:rPr lang="en-US" sz="1600" dirty="0" err="1">
                <a:solidFill>
                  <a:srgbClr val="020202"/>
                </a:solidFill>
              </a:rPr>
              <a:t>veraz</a:t>
            </a:r>
            <a:r>
              <a:rPr lang="en-US" sz="1600" dirty="0">
                <a:solidFill>
                  <a:srgbClr val="020202"/>
                </a:solidFill>
              </a:rPr>
              <a:t>, </a:t>
            </a:r>
            <a:r>
              <a:rPr lang="en-US" sz="1600" dirty="0" err="1">
                <a:solidFill>
                  <a:srgbClr val="020202"/>
                </a:solidFill>
              </a:rPr>
              <a:t>oportuna</a:t>
            </a:r>
            <a:r>
              <a:rPr lang="en-US" sz="1600" dirty="0">
                <a:solidFill>
                  <a:srgbClr val="020202"/>
                </a:solidFill>
              </a:rPr>
              <a:t> y </a:t>
            </a:r>
            <a:r>
              <a:rPr lang="en-US" sz="1600" dirty="0" err="1">
                <a:solidFill>
                  <a:srgbClr val="020202"/>
                </a:solidFill>
              </a:rPr>
              <a:t>accesible</a:t>
            </a:r>
            <a:r>
              <a:rPr lang="en-US" sz="1600" dirty="0">
                <a:solidFill>
                  <a:srgbClr val="020202"/>
                </a:solidFill>
              </a:rPr>
              <a:t> a </a:t>
            </a:r>
            <a:r>
              <a:rPr lang="en-US" sz="1600" dirty="0" err="1">
                <a:solidFill>
                  <a:srgbClr val="020202"/>
                </a:solidFill>
              </a:rPr>
              <a:t>las</a:t>
            </a:r>
            <a:r>
              <a:rPr lang="en-US" sz="1600" dirty="0">
                <a:solidFill>
                  <a:srgbClr val="020202"/>
                </a:solidFill>
              </a:rPr>
              <a:t> solicitudes de </a:t>
            </a:r>
            <a:r>
              <a:rPr lang="en-US" sz="1600" dirty="0" err="1">
                <a:solidFill>
                  <a:srgbClr val="020202"/>
                </a:solidFill>
              </a:rPr>
              <a:t>acceso</a:t>
            </a:r>
            <a:r>
              <a:rPr lang="en-US" sz="1600" dirty="0">
                <a:solidFill>
                  <a:srgbClr val="020202"/>
                </a:solidFill>
              </a:rPr>
              <a:t>, lo </a:t>
            </a:r>
            <a:r>
              <a:rPr lang="en-US" sz="1600" dirty="0" err="1">
                <a:solidFill>
                  <a:srgbClr val="020202"/>
                </a:solidFill>
              </a:rPr>
              <a:t>que</a:t>
            </a:r>
            <a:r>
              <a:rPr lang="en-US" sz="1600" dirty="0">
                <a:solidFill>
                  <a:srgbClr val="020202"/>
                </a:solidFill>
              </a:rPr>
              <a:t> a </a:t>
            </a:r>
            <a:r>
              <a:rPr lang="en-US" sz="1600" dirty="0" err="1">
                <a:solidFill>
                  <a:srgbClr val="020202"/>
                </a:solidFill>
              </a:rPr>
              <a:t>su</a:t>
            </a:r>
            <a:r>
              <a:rPr lang="en-US" sz="1600" dirty="0">
                <a:solidFill>
                  <a:srgbClr val="020202"/>
                </a:solidFill>
              </a:rPr>
              <a:t> </a:t>
            </a:r>
            <a:r>
              <a:rPr lang="en-US" sz="1600" dirty="0" err="1">
                <a:solidFill>
                  <a:srgbClr val="020202"/>
                </a:solidFill>
              </a:rPr>
              <a:t>vez</a:t>
            </a:r>
            <a:r>
              <a:rPr lang="en-US" sz="1600" dirty="0">
                <a:solidFill>
                  <a:srgbClr val="020202"/>
                </a:solidFill>
              </a:rPr>
              <a:t> </a:t>
            </a:r>
            <a:r>
              <a:rPr lang="en-US" sz="1600" dirty="0" err="1">
                <a:solidFill>
                  <a:srgbClr val="020202"/>
                </a:solidFill>
              </a:rPr>
              <a:t>conlleva</a:t>
            </a:r>
            <a:r>
              <a:rPr lang="en-US" sz="1600" dirty="0">
                <a:solidFill>
                  <a:srgbClr val="020202"/>
                </a:solidFill>
              </a:rPr>
              <a:t> la </a:t>
            </a:r>
            <a:r>
              <a:rPr lang="en-US" sz="1600" dirty="0" err="1">
                <a:solidFill>
                  <a:srgbClr val="020202"/>
                </a:solidFill>
              </a:rPr>
              <a:t>obligación</a:t>
            </a:r>
            <a:r>
              <a:rPr lang="en-US" sz="1600" dirty="0">
                <a:solidFill>
                  <a:srgbClr val="020202"/>
                </a:solidFill>
              </a:rPr>
              <a:t> de </a:t>
            </a:r>
            <a:r>
              <a:rPr lang="en-US" sz="1600" dirty="0" err="1">
                <a:solidFill>
                  <a:srgbClr val="020202"/>
                </a:solidFill>
              </a:rPr>
              <a:t>producir</a:t>
            </a:r>
            <a:r>
              <a:rPr lang="en-US" sz="1600" dirty="0">
                <a:solidFill>
                  <a:srgbClr val="020202"/>
                </a:solidFill>
              </a:rPr>
              <a:t> o </a:t>
            </a:r>
            <a:r>
              <a:rPr lang="en-US" sz="1600" dirty="0" err="1">
                <a:solidFill>
                  <a:srgbClr val="020202"/>
                </a:solidFill>
              </a:rPr>
              <a:t>capturar</a:t>
            </a:r>
            <a:r>
              <a:rPr lang="en-US" sz="1600" dirty="0">
                <a:solidFill>
                  <a:srgbClr val="020202"/>
                </a:solidFill>
              </a:rPr>
              <a:t> la </a:t>
            </a:r>
            <a:r>
              <a:rPr lang="en-US" sz="1600" dirty="0" err="1">
                <a:solidFill>
                  <a:srgbClr val="020202"/>
                </a:solidFill>
              </a:rPr>
              <a:t>información</a:t>
            </a:r>
            <a:r>
              <a:rPr lang="en-US" sz="1600" dirty="0">
                <a:solidFill>
                  <a:srgbClr val="020202"/>
                </a:solidFill>
              </a:rPr>
              <a:t> </a:t>
            </a:r>
            <a:r>
              <a:rPr lang="en-US" sz="1600" dirty="0" err="1">
                <a:solidFill>
                  <a:srgbClr val="020202"/>
                </a:solidFill>
              </a:rPr>
              <a:t>pública</a:t>
            </a:r>
            <a:r>
              <a:rPr lang="en-US" sz="1600" dirty="0">
                <a:solidFill>
                  <a:srgbClr val="020202"/>
                </a:solidFill>
              </a:rPr>
              <a:t>. </a:t>
            </a:r>
          </a:p>
          <a:p>
            <a:pPr>
              <a:lnSpc>
                <a:spcPct val="140000"/>
              </a:lnSpc>
            </a:pPr>
            <a:endParaRPr lang="en-US" sz="1600" dirty="0">
              <a:solidFill>
                <a:srgbClr val="020202"/>
              </a:solidFill>
            </a:endParaRPr>
          </a:p>
          <a:p>
            <a:pPr>
              <a:lnSpc>
                <a:spcPct val="140000"/>
              </a:lnSpc>
            </a:pPr>
            <a:endParaRPr lang="en-US" sz="1600" dirty="0">
              <a:solidFill>
                <a:srgbClr val="020202"/>
              </a:solidFill>
            </a:endParaRPr>
          </a:p>
        </p:txBody>
      </p:sp>
      <p:sp>
        <p:nvSpPr>
          <p:cNvPr id="7" name="Content Placeholder 3"/>
          <p:cNvSpPr txBox="1">
            <a:spLocks/>
          </p:cNvSpPr>
          <p:nvPr/>
        </p:nvSpPr>
        <p:spPr>
          <a:xfrm>
            <a:off x="4628629" y="4321128"/>
            <a:ext cx="4110830" cy="1942511"/>
          </a:xfrm>
          <a:prstGeom prst="rect">
            <a:avLst/>
          </a:prstGeom>
        </p:spPr>
        <p:txBody>
          <a:bodyPr vert="horz" lIns="91440" tIns="45720" rIns="91440" bIns="45720" rtlCol="0">
            <a:normAutofit/>
          </a:bodyPr>
          <a:lstStyle>
            <a:lvl1pPr marL="342900" indent="-342900" algn="l" defTabSz="914400" rtl="0" eaLnBrk="1" latinLnBrk="0" hangingPunct="1">
              <a:spcBef>
                <a:spcPts val="20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2000" kern="1200">
                <a:solidFill>
                  <a:schemeClr val="tx1">
                    <a:lumMod val="65000"/>
                    <a:lumOff val="35000"/>
                  </a:schemeClr>
                </a:solidFill>
                <a:latin typeface="+mn-lt"/>
                <a:ea typeface="+mn-ea"/>
                <a:cs typeface="+mn-cs"/>
              </a:defRPr>
            </a:lvl6pPr>
            <a:lvl7pPr marL="2055813" indent="-344488" algn="l" defTabSz="914400" rtl="0" eaLnBrk="1" latinLnBrk="0" hangingPunct="1">
              <a:spcBef>
                <a:spcPct val="20000"/>
              </a:spcBef>
              <a:buClr>
                <a:schemeClr val="accent1"/>
              </a:buClr>
              <a:buFont typeface="Wingdings 2" pitchFamily="18" charset="2"/>
              <a:buChar char=""/>
              <a:defRPr lang="en-US" sz="2000" kern="1200">
                <a:solidFill>
                  <a:schemeClr val="tx1">
                    <a:lumMod val="65000"/>
                    <a:lumOff val="35000"/>
                  </a:schemeClr>
                </a:solidFill>
                <a:latin typeface="+mn-lt"/>
                <a:ea typeface="+mn-ea"/>
                <a:cs typeface="+mn-cs"/>
              </a:defRPr>
            </a:lvl7pPr>
            <a:lvl8pPr marL="2055813" indent="-344488" algn="l" defTabSz="914400" rtl="0" eaLnBrk="1" latinLnBrk="0" hangingPunct="1">
              <a:spcBef>
                <a:spcPct val="20000"/>
              </a:spcBef>
              <a:buClr>
                <a:schemeClr val="accent1">
                  <a:lumMod val="50000"/>
                </a:schemeClr>
              </a:buClr>
              <a:buFont typeface="Wingdings 2" pitchFamily="18" charset="2"/>
              <a:buChar char=""/>
              <a:defRPr lang="en-US" sz="2000" kern="1200">
                <a:solidFill>
                  <a:schemeClr val="tx1">
                    <a:lumMod val="65000"/>
                    <a:lumOff val="35000"/>
                  </a:schemeClr>
                </a:solidFill>
                <a:latin typeface="+mn-lt"/>
                <a:ea typeface="+mn-ea"/>
                <a:cs typeface="+mn-cs"/>
              </a:defRPr>
            </a:lvl8pPr>
            <a:lvl9pPr marL="2055813" indent="-344488" algn="l" defTabSz="914400" rtl="0" eaLnBrk="1" latinLnBrk="0" hangingPunct="1">
              <a:spcBef>
                <a:spcPct val="20000"/>
              </a:spcBef>
              <a:buClr>
                <a:schemeClr val="accent1"/>
              </a:buClr>
              <a:buFont typeface="Wingdings 2" pitchFamily="18" charset="2"/>
              <a:buChar char=""/>
              <a:defRPr lang="en-US" sz="2000" kern="1200">
                <a:solidFill>
                  <a:schemeClr val="tx1">
                    <a:lumMod val="65000"/>
                    <a:lumOff val="35000"/>
                  </a:schemeClr>
                </a:solidFill>
                <a:latin typeface="+mn-lt"/>
                <a:ea typeface="+mn-ea"/>
                <a:cs typeface="+mn-cs"/>
              </a:defRPr>
            </a:lvl9pPr>
          </a:lstStyle>
          <a:p>
            <a:pPr algn="just"/>
            <a:r>
              <a:rPr lang="es-CO" sz="1400" b="1" dirty="0">
                <a:solidFill>
                  <a:srgbClr val="020202"/>
                </a:solidFill>
              </a:rPr>
              <a:t>Parágrafo</a:t>
            </a:r>
            <a:r>
              <a:rPr lang="es-CO" sz="1400" dirty="0">
                <a:solidFill>
                  <a:srgbClr val="020202"/>
                </a:solidFill>
              </a:rPr>
              <a:t>. Cuando el usuario considere que la solicitud de la información pone en riesgo su integridad o la de su familia, podrá solicitar ante el Ministerio Público el procedimiento especial de solicitud con identificación reservada.</a:t>
            </a:r>
          </a:p>
          <a:p>
            <a:pPr algn="just"/>
            <a:endParaRPr lang="en-US" sz="1400" dirty="0">
              <a:solidFill>
                <a:srgbClr val="020202"/>
              </a:solidFill>
            </a:endParaRPr>
          </a:p>
        </p:txBody>
      </p:sp>
    </p:spTree>
    <p:extLst>
      <p:ext uri="{BB962C8B-B14F-4D97-AF65-F5344CB8AC3E}">
        <p14:creationId xmlns:p14="http://schemas.microsoft.com/office/powerpoint/2010/main" val="29064563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Disponibilidad</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la </a:t>
            </a:r>
            <a:r>
              <a:rPr lang="en-US" b="1" dirty="0" err="1" smtClean="0">
                <a:ln w="18000">
                  <a:solidFill>
                    <a:schemeClr val="accent2">
                      <a:satMod val="140000"/>
                    </a:schemeClr>
                  </a:solidFill>
                  <a:prstDash val="solid"/>
                  <a:miter lim="800000"/>
                </a:ln>
                <a:effectLst>
                  <a:outerShdw blurRad="25500" dist="23000" dir="7020000" algn="tl">
                    <a:srgbClr val="000000">
                      <a:alpha val="50000"/>
                    </a:srgbClr>
                  </a:outerShdw>
                </a:effectLst>
              </a:rPr>
              <a:t>información</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6" name="Content Placeholder 5"/>
          <p:cNvSpPr>
            <a:spLocks noGrp="1"/>
          </p:cNvSpPr>
          <p:nvPr>
            <p:ph sz="half" idx="1"/>
          </p:nvPr>
        </p:nvSpPr>
        <p:spPr>
          <a:xfrm>
            <a:off x="1022012" y="2595563"/>
            <a:ext cx="3566160" cy="3681412"/>
          </a:xfrm>
        </p:spPr>
        <p:txBody>
          <a:bodyPr>
            <a:normAutofit/>
          </a:bodyPr>
          <a:lstStyle/>
          <a:p>
            <a:pPr algn="just"/>
            <a:r>
              <a:rPr lang="es-CO" sz="2000" dirty="0">
                <a:solidFill>
                  <a:srgbClr val="020202"/>
                </a:solidFill>
                <a:latin typeface="Century Gothic"/>
                <a:cs typeface="Century Gothic"/>
              </a:rPr>
              <a:t>Disposición del público a la información a través de </a:t>
            </a:r>
            <a:r>
              <a:rPr lang="es-CO" sz="2000" b="1" dirty="0">
                <a:solidFill>
                  <a:srgbClr val="020202"/>
                </a:solidFill>
                <a:latin typeface="Century Gothic"/>
                <a:cs typeface="Century Gothic"/>
              </a:rPr>
              <a:t>medios físicos, remotos o locales de comunicación electrónica</a:t>
            </a:r>
            <a:r>
              <a:rPr lang="es-CO" sz="2000" dirty="0">
                <a:solidFill>
                  <a:srgbClr val="020202"/>
                </a:solidFill>
                <a:latin typeface="Century Gothic"/>
                <a:cs typeface="Century Gothic"/>
              </a:rPr>
              <a:t>. </a:t>
            </a:r>
          </a:p>
          <a:p>
            <a:pPr marL="0" indent="0" algn="just">
              <a:buNone/>
            </a:pPr>
            <a:endParaRPr lang="en-US" sz="2000" dirty="0">
              <a:solidFill>
                <a:srgbClr val="020202"/>
              </a:solidFill>
              <a:latin typeface="Century Gothic"/>
              <a:cs typeface="Century Gothic"/>
            </a:endParaRPr>
          </a:p>
        </p:txBody>
      </p:sp>
      <p:sp>
        <p:nvSpPr>
          <p:cNvPr id="7" name="Content Placeholder 6"/>
          <p:cNvSpPr>
            <a:spLocks noGrp="1"/>
          </p:cNvSpPr>
          <p:nvPr>
            <p:ph sz="half" idx="2"/>
          </p:nvPr>
        </p:nvSpPr>
        <p:spPr>
          <a:xfrm>
            <a:off x="5079257" y="2595563"/>
            <a:ext cx="3566160" cy="3681412"/>
          </a:xfrm>
        </p:spPr>
        <p:txBody>
          <a:bodyPr>
            <a:normAutofit/>
          </a:bodyPr>
          <a:lstStyle/>
          <a:p>
            <a:pPr algn="just"/>
            <a:r>
              <a:rPr lang="es-CO" sz="2000" dirty="0">
                <a:solidFill>
                  <a:schemeClr val="tx1"/>
                </a:solidFill>
                <a:latin typeface="Century Gothic"/>
                <a:cs typeface="Century Gothic"/>
              </a:rPr>
              <a:t>Los sujetos obligados deberán tener a disposición de las personas interesadas información en la Web, a fin de que estas puedan </a:t>
            </a:r>
            <a:r>
              <a:rPr lang="es-CO" sz="2000" b="1" dirty="0">
                <a:solidFill>
                  <a:schemeClr val="tx1"/>
                </a:solidFill>
                <a:latin typeface="Century Gothic"/>
                <a:cs typeface="Century Gothic"/>
              </a:rPr>
              <a:t>obtener la información, de manera directa</a:t>
            </a:r>
            <a:r>
              <a:rPr lang="es-CO" sz="2000" dirty="0">
                <a:solidFill>
                  <a:schemeClr val="tx1"/>
                </a:solidFill>
                <a:latin typeface="Century Gothic"/>
                <a:cs typeface="Century Gothic"/>
              </a:rPr>
              <a:t> o mediante impresiones.</a:t>
            </a:r>
          </a:p>
          <a:p>
            <a:pPr marL="0" indent="0" algn="just">
              <a:buNone/>
            </a:pPr>
            <a:endParaRPr lang="en-US" sz="2000" dirty="0">
              <a:solidFill>
                <a:schemeClr val="tx1"/>
              </a:solidFill>
              <a:latin typeface="Century Gothic"/>
              <a:cs typeface="Century Gothic"/>
            </a:endParaRPr>
          </a:p>
        </p:txBody>
      </p:sp>
      <p:pic>
        <p:nvPicPr>
          <p:cNvPr id="2" name="Picture 1"/>
          <p:cNvPicPr>
            <a:picLocks noChangeAspect="1"/>
          </p:cNvPicPr>
          <p:nvPr/>
        </p:nvPicPr>
        <p:blipFill>
          <a:blip r:embed="rId2">
            <a:grayscl/>
          </a:blip>
          <a:stretch>
            <a:fillRect/>
          </a:stretch>
        </p:blipFill>
        <p:spPr>
          <a:xfrm>
            <a:off x="1759219" y="4738070"/>
            <a:ext cx="1982362" cy="1785285"/>
          </a:xfrm>
          <a:prstGeom prst="rect">
            <a:avLst/>
          </a:prstGeom>
        </p:spPr>
      </p:pic>
    </p:spTree>
    <p:extLst>
      <p:ext uri="{BB962C8B-B14F-4D97-AF65-F5344CB8AC3E}">
        <p14:creationId xmlns:p14="http://schemas.microsoft.com/office/powerpoint/2010/main" val="33868413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Criterio</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diferencial</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b="1" dirty="0" err="1" smtClean="0">
                <a:ln w="18000">
                  <a:solidFill>
                    <a:schemeClr val="accent2">
                      <a:satMod val="140000"/>
                    </a:schemeClr>
                  </a:solidFill>
                  <a:prstDash val="solid"/>
                  <a:miter lim="800000"/>
                </a:ln>
                <a:effectLst>
                  <a:outerShdw blurRad="25500" dist="23000" dir="7020000" algn="tl">
                    <a:srgbClr val="000000">
                      <a:alpha val="50000"/>
                    </a:srgbClr>
                  </a:outerShdw>
                </a:effectLst>
              </a:rPr>
              <a:t>accesibilidad</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5" name="Marcador de contenido 2"/>
          <p:cNvSpPr>
            <a:spLocks noGrp="1"/>
          </p:cNvSpPr>
          <p:nvPr>
            <p:ph sz="quarter" idx="1"/>
          </p:nvPr>
        </p:nvSpPr>
        <p:spPr>
          <a:xfrm>
            <a:off x="1010499" y="2567464"/>
            <a:ext cx="7797237" cy="3754595"/>
          </a:xfrm>
        </p:spPr>
        <p:txBody>
          <a:bodyPr>
            <a:normAutofit/>
          </a:bodyPr>
          <a:lstStyle/>
          <a:p>
            <a:pPr algn="just"/>
            <a:r>
              <a:rPr lang="es-CO" dirty="0">
                <a:solidFill>
                  <a:schemeClr val="tx1"/>
                </a:solidFill>
                <a:latin typeface="Century Gothic"/>
                <a:cs typeface="Century Gothic"/>
              </a:rPr>
              <a:t>Busca facilitar que las poblaciones específicas accedan a la información que particularmente las </a:t>
            </a:r>
            <a:r>
              <a:rPr lang="es-CO" dirty="0" smtClean="0">
                <a:solidFill>
                  <a:schemeClr val="tx1"/>
                </a:solidFill>
                <a:latin typeface="Century Gothic"/>
                <a:cs typeface="Century Gothic"/>
              </a:rPr>
              <a:t>afecte</a:t>
            </a:r>
            <a:endParaRPr lang="es-CO" dirty="0">
              <a:solidFill>
                <a:schemeClr val="tx1"/>
              </a:solidFill>
              <a:latin typeface="Century Gothic"/>
              <a:cs typeface="Century Gothic"/>
            </a:endParaRPr>
          </a:p>
          <a:p>
            <a:pPr algn="just"/>
            <a:r>
              <a:rPr lang="es-CO" dirty="0">
                <a:solidFill>
                  <a:schemeClr val="tx1"/>
                </a:solidFill>
                <a:latin typeface="Century Gothic"/>
                <a:cs typeface="Century Gothic"/>
              </a:rPr>
              <a:t>Los sujetos obligados divulgarán la información pública en diversos idiomas y lenguas y elaborarán formatos alternativos comprensibles para dichos grupos</a:t>
            </a:r>
            <a:r>
              <a:rPr lang="es-CO" dirty="0" smtClean="0">
                <a:solidFill>
                  <a:schemeClr val="tx1"/>
                </a:solidFill>
                <a:latin typeface="Century Gothic"/>
                <a:cs typeface="Century Gothic"/>
              </a:rPr>
              <a:t>.</a:t>
            </a:r>
            <a:endParaRPr lang="es-CO" dirty="0">
              <a:solidFill>
                <a:schemeClr val="tx1"/>
              </a:solidFill>
              <a:latin typeface="Century Gothic"/>
              <a:cs typeface="Century Gothic"/>
            </a:endParaRPr>
          </a:p>
          <a:p>
            <a:pPr algn="just"/>
            <a:r>
              <a:rPr lang="es-CO" dirty="0">
                <a:solidFill>
                  <a:schemeClr val="tx1"/>
                </a:solidFill>
                <a:latin typeface="Century Gothic"/>
                <a:cs typeface="Century Gothic"/>
              </a:rPr>
              <a:t>Deberá asegurarse el acceso a esa información a los distintos grupos étnicos y culturales del país y en especial se adecuarán los medios de comunicación para que faciliten el acceso a las personas que se encuentran en situación de discapacidad.</a:t>
            </a:r>
          </a:p>
          <a:p>
            <a:endParaRPr lang="es-CO" sz="1400" dirty="0">
              <a:solidFill>
                <a:schemeClr val="tx1"/>
              </a:solidFill>
              <a:latin typeface="Century Gothic"/>
              <a:cs typeface="Century Gothic"/>
            </a:endParaRPr>
          </a:p>
        </p:txBody>
      </p:sp>
    </p:spTree>
    <p:extLst>
      <p:ext uri="{BB962C8B-B14F-4D97-AF65-F5344CB8AC3E}">
        <p14:creationId xmlns:p14="http://schemas.microsoft.com/office/powerpoint/2010/main" val="34737727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Herramientas</a:t>
            </a:r>
            <a:r>
              <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de </a:t>
            </a:r>
            <a:r>
              <a:rPr lang="en-US"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Gestión</a:t>
            </a:r>
            <a:r>
              <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a:t>
            </a:r>
            <a:r>
              <a:rPr lang="en-US" b="1" dirty="0" smtClean="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de </a:t>
            </a:r>
            <a:r>
              <a:rPr lang="en-US" b="1" dirty="0" err="1" smtClean="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Información</a:t>
            </a:r>
            <a:endPar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endParaRPr>
          </a:p>
        </p:txBody>
      </p:sp>
      <p:graphicFrame>
        <p:nvGraphicFramePr>
          <p:cNvPr id="9" name="Marcador de contenido 4"/>
          <p:cNvGraphicFramePr>
            <a:graphicFrameLocks noGrp="1"/>
          </p:cNvGraphicFramePr>
          <p:nvPr>
            <p:ph sz="quarter" idx="1"/>
            <p:extLst>
              <p:ext uri="{D42A27DB-BD31-4B8C-83A1-F6EECF244321}">
                <p14:modId xmlns:p14="http://schemas.microsoft.com/office/powerpoint/2010/main" val="3521545954"/>
              </p:ext>
            </p:extLst>
          </p:nvPr>
        </p:nvGraphicFramePr>
        <p:xfrm>
          <a:off x="1058038" y="2360963"/>
          <a:ext cx="7039617" cy="390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33228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Herramientas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Gestión</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Información</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6" name="Content Placeholder 5"/>
          <p:cNvSpPr>
            <a:spLocks noGrp="1"/>
          </p:cNvSpPr>
          <p:nvPr>
            <p:ph idx="1"/>
          </p:nvPr>
        </p:nvSpPr>
        <p:spPr>
          <a:xfrm>
            <a:off x="5147534" y="2590800"/>
            <a:ext cx="3767866" cy="3686175"/>
          </a:xfrm>
        </p:spPr>
        <p:txBody>
          <a:bodyPr>
            <a:normAutofit/>
          </a:bodyPr>
          <a:lstStyle/>
          <a:p>
            <a:r>
              <a:rPr lang="es-CO" sz="2000" dirty="0" smtClean="0">
                <a:solidFill>
                  <a:schemeClr val="tx1"/>
                </a:solidFill>
                <a:latin typeface="Century Gothic"/>
                <a:cs typeface="Century Gothic"/>
              </a:rPr>
              <a:t>Todas </a:t>
            </a:r>
            <a:r>
              <a:rPr lang="es-CO" sz="2000" dirty="0">
                <a:solidFill>
                  <a:schemeClr val="tx1"/>
                </a:solidFill>
                <a:latin typeface="Century Gothic"/>
                <a:cs typeface="Century Gothic"/>
              </a:rPr>
              <a:t>las categorías de información publicada por el sujeto obligado.</a:t>
            </a:r>
          </a:p>
          <a:p>
            <a:r>
              <a:rPr lang="es-CO" sz="2000" dirty="0" smtClean="0">
                <a:solidFill>
                  <a:schemeClr val="tx1"/>
                </a:solidFill>
                <a:latin typeface="Century Gothic"/>
                <a:cs typeface="Century Gothic"/>
              </a:rPr>
              <a:t>Todo </a:t>
            </a:r>
            <a:r>
              <a:rPr lang="es-CO" sz="2000" dirty="0">
                <a:solidFill>
                  <a:schemeClr val="tx1"/>
                </a:solidFill>
                <a:latin typeface="Century Gothic"/>
                <a:cs typeface="Century Gothic"/>
              </a:rPr>
              <a:t>registro publicado.</a:t>
            </a:r>
          </a:p>
          <a:p>
            <a:r>
              <a:rPr lang="es-CO" sz="2000" dirty="0" smtClean="0">
                <a:solidFill>
                  <a:schemeClr val="tx1"/>
                </a:solidFill>
                <a:latin typeface="Century Gothic"/>
                <a:cs typeface="Century Gothic"/>
              </a:rPr>
              <a:t>Todo </a:t>
            </a:r>
            <a:r>
              <a:rPr lang="es-CO" sz="2000" dirty="0">
                <a:solidFill>
                  <a:schemeClr val="tx1"/>
                </a:solidFill>
                <a:latin typeface="Century Gothic"/>
                <a:cs typeface="Century Gothic"/>
              </a:rPr>
              <a:t>registro disponible para ser solicitado por el </a:t>
            </a:r>
            <a:r>
              <a:rPr lang="es-CO" sz="2000" dirty="0" smtClean="0">
                <a:solidFill>
                  <a:schemeClr val="tx1"/>
                </a:solidFill>
                <a:latin typeface="Century Gothic"/>
                <a:cs typeface="Century Gothic"/>
              </a:rPr>
              <a:t>público</a:t>
            </a:r>
            <a:endParaRPr lang="es-CO" sz="2000" dirty="0">
              <a:solidFill>
                <a:schemeClr val="tx1"/>
              </a:solidFill>
              <a:latin typeface="Century Gothic"/>
              <a:cs typeface="Century Gothic"/>
            </a:endParaRPr>
          </a:p>
        </p:txBody>
      </p:sp>
      <p:sp>
        <p:nvSpPr>
          <p:cNvPr id="7" name="Text Placeholder 6"/>
          <p:cNvSpPr>
            <a:spLocks noGrp="1"/>
          </p:cNvSpPr>
          <p:nvPr>
            <p:ph type="body" sz="half" idx="2"/>
          </p:nvPr>
        </p:nvSpPr>
        <p:spPr/>
        <p:txBody>
          <a:bodyPr/>
          <a:lstStyle/>
          <a:p>
            <a:r>
              <a:rPr lang="en-US" sz="6000" b="1" dirty="0" smtClean="0"/>
              <a:t>1. </a:t>
            </a:r>
          </a:p>
          <a:p>
            <a:r>
              <a:rPr lang="en-US" sz="2800" b="1" dirty="0" err="1" smtClean="0"/>
              <a:t>Registros</a:t>
            </a:r>
            <a:r>
              <a:rPr lang="en-US" sz="2800" b="1" dirty="0"/>
              <a:t> </a:t>
            </a:r>
            <a:r>
              <a:rPr lang="en-US" sz="2800" b="1" dirty="0" smtClean="0"/>
              <a:t>de </a:t>
            </a:r>
            <a:r>
              <a:rPr lang="en-US" sz="2800" b="1" dirty="0" err="1"/>
              <a:t>Activos</a:t>
            </a:r>
            <a:r>
              <a:rPr lang="en-US" sz="2800" b="1" dirty="0"/>
              <a:t> </a:t>
            </a:r>
            <a:r>
              <a:rPr lang="en-US" sz="2800" b="1" dirty="0" smtClean="0"/>
              <a:t>de </a:t>
            </a:r>
            <a:r>
              <a:rPr lang="en-US" sz="2800" b="1" dirty="0" err="1" smtClean="0"/>
              <a:t>Información</a:t>
            </a:r>
            <a:endParaRPr lang="en-US" sz="4400" b="1" dirty="0"/>
          </a:p>
          <a:p>
            <a:endParaRPr lang="en-US" dirty="0"/>
          </a:p>
        </p:txBody>
      </p:sp>
    </p:spTree>
    <p:extLst>
      <p:ext uri="{BB962C8B-B14F-4D97-AF65-F5344CB8AC3E}">
        <p14:creationId xmlns:p14="http://schemas.microsoft.com/office/powerpoint/2010/main" val="3729680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Herramientas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Gestión</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Información</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6" name="Content Placeholder 5"/>
          <p:cNvSpPr>
            <a:spLocks noGrp="1"/>
          </p:cNvSpPr>
          <p:nvPr>
            <p:ph idx="1"/>
          </p:nvPr>
        </p:nvSpPr>
        <p:spPr>
          <a:xfrm>
            <a:off x="4765736" y="2590800"/>
            <a:ext cx="4149664" cy="3686175"/>
          </a:xfrm>
        </p:spPr>
        <p:txBody>
          <a:bodyPr>
            <a:normAutofit fontScale="92500" lnSpcReduction="10000"/>
          </a:bodyPr>
          <a:lstStyle/>
          <a:p>
            <a:r>
              <a:rPr lang="es-CO" sz="2000" dirty="0">
                <a:solidFill>
                  <a:srgbClr val="020202"/>
                </a:solidFill>
                <a:cs typeface="Century Gothic"/>
              </a:rPr>
              <a:t>Los sujetos obligados deberán mantener un índice actualizado de los actos, documentos e informaciones calificados como clasificados o reservados, de conformidad con la ley. </a:t>
            </a:r>
          </a:p>
          <a:p>
            <a:r>
              <a:rPr lang="es-CO" sz="2000" dirty="0">
                <a:solidFill>
                  <a:srgbClr val="020202"/>
                </a:solidFill>
                <a:cs typeface="Century Gothic"/>
              </a:rPr>
              <a:t>El índice incluirá sus denominaciones, la motivación y la individualización del acto en que conste tal calificación. </a:t>
            </a:r>
          </a:p>
        </p:txBody>
      </p:sp>
      <p:sp>
        <p:nvSpPr>
          <p:cNvPr id="7" name="Text Placeholder 6"/>
          <p:cNvSpPr>
            <a:spLocks noGrp="1"/>
          </p:cNvSpPr>
          <p:nvPr>
            <p:ph type="body" sz="half" idx="2"/>
          </p:nvPr>
        </p:nvSpPr>
        <p:spPr/>
        <p:txBody>
          <a:bodyPr/>
          <a:lstStyle/>
          <a:p>
            <a:r>
              <a:rPr lang="en-US" sz="6000" b="1" dirty="0"/>
              <a:t>2</a:t>
            </a:r>
            <a:r>
              <a:rPr lang="en-US" sz="6000" b="1" dirty="0" smtClean="0"/>
              <a:t>. </a:t>
            </a:r>
          </a:p>
          <a:p>
            <a:pPr lvl="0"/>
            <a:r>
              <a:rPr lang="es-CO" sz="2800" b="1" dirty="0"/>
              <a:t>Índice de Información Clasificada y Reservada</a:t>
            </a:r>
            <a:endParaRPr lang="es-CO" sz="2800" dirty="0"/>
          </a:p>
          <a:p>
            <a:endParaRPr lang="en-US" dirty="0"/>
          </a:p>
        </p:txBody>
      </p:sp>
    </p:spTree>
    <p:extLst>
      <p:ext uri="{BB962C8B-B14F-4D97-AF65-F5344CB8AC3E}">
        <p14:creationId xmlns:p14="http://schemas.microsoft.com/office/powerpoint/2010/main" val="3456790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Herramientas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Gestión</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Información</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6" name="Content Placeholder 5"/>
          <p:cNvSpPr>
            <a:spLocks noGrp="1"/>
          </p:cNvSpPr>
          <p:nvPr>
            <p:ph idx="1"/>
          </p:nvPr>
        </p:nvSpPr>
        <p:spPr>
          <a:xfrm>
            <a:off x="4765736" y="2590800"/>
            <a:ext cx="4149664" cy="3686175"/>
          </a:xfrm>
        </p:spPr>
        <p:txBody>
          <a:bodyPr>
            <a:normAutofit/>
          </a:bodyPr>
          <a:lstStyle/>
          <a:p>
            <a:pPr algn="just"/>
            <a:r>
              <a:rPr lang="es-CO" sz="1400" dirty="0">
                <a:solidFill>
                  <a:schemeClr val="tx1"/>
                </a:solidFill>
                <a:latin typeface="Century Gothic"/>
                <a:cs typeface="Century Gothic"/>
              </a:rPr>
              <a:t>Dentro de los seis (6) meses siguientes a la entrada en vigencia de la presente ley, los sujetos obligados deberán adoptar un Programa de Gestión Documental en el cual se establezcan los procedimientos y lineamientos necesarios para la producción, distribución, organización, consulta y conservación de los documentos públicos. Este Programa deberá integrarse con las funciones administrativas del sujeto obligado. Deberán observarse los lineamientos y recomendaciones que el Archivo General de la Nación y demás entidades competentes expidan en la materia</a:t>
            </a:r>
          </a:p>
        </p:txBody>
      </p:sp>
      <p:sp>
        <p:nvSpPr>
          <p:cNvPr id="7" name="Text Placeholder 6"/>
          <p:cNvSpPr>
            <a:spLocks noGrp="1"/>
          </p:cNvSpPr>
          <p:nvPr>
            <p:ph type="body" sz="half" idx="2"/>
          </p:nvPr>
        </p:nvSpPr>
        <p:spPr/>
        <p:txBody>
          <a:bodyPr/>
          <a:lstStyle/>
          <a:p>
            <a:r>
              <a:rPr lang="en-US" sz="6000" b="1" dirty="0" smtClean="0"/>
              <a:t>3. </a:t>
            </a:r>
          </a:p>
          <a:p>
            <a:pPr lvl="0"/>
            <a:r>
              <a:rPr lang="es-CO" sz="2800" b="1" dirty="0"/>
              <a:t>Programa de Gestión Documental</a:t>
            </a:r>
            <a:endParaRPr lang="en-US" sz="2800" dirty="0"/>
          </a:p>
          <a:p>
            <a:endParaRPr lang="en-US" dirty="0"/>
          </a:p>
        </p:txBody>
      </p:sp>
    </p:spTree>
    <p:extLst>
      <p:ext uri="{BB962C8B-B14F-4D97-AF65-F5344CB8AC3E}">
        <p14:creationId xmlns:p14="http://schemas.microsoft.com/office/powerpoint/2010/main" val="1900549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Herramientas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Gestión</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Información</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6" name="Content Placeholder 5"/>
          <p:cNvSpPr>
            <a:spLocks noGrp="1"/>
          </p:cNvSpPr>
          <p:nvPr>
            <p:ph idx="1"/>
          </p:nvPr>
        </p:nvSpPr>
        <p:spPr>
          <a:xfrm>
            <a:off x="4467112" y="2230275"/>
            <a:ext cx="4676888" cy="4419492"/>
          </a:xfrm>
        </p:spPr>
        <p:txBody>
          <a:bodyPr>
            <a:noAutofit/>
          </a:bodyPr>
          <a:lstStyle/>
          <a:p>
            <a:pPr>
              <a:buFont typeface="Wingdings 3" charset="0"/>
              <a:buNone/>
            </a:pPr>
            <a:r>
              <a:rPr lang="es-CO" sz="1400" dirty="0">
                <a:solidFill>
                  <a:schemeClr val="tx1"/>
                </a:solidFill>
                <a:latin typeface="Century Gothic"/>
                <a:cs typeface="Century Gothic"/>
              </a:rPr>
              <a:t>El esquema de publicación deberá establecer:</a:t>
            </a:r>
          </a:p>
          <a:p>
            <a:pPr>
              <a:lnSpc>
                <a:spcPct val="80000"/>
              </a:lnSpc>
            </a:pPr>
            <a:r>
              <a:rPr lang="es-CO" sz="1400" dirty="0" smtClean="0">
                <a:solidFill>
                  <a:schemeClr val="tx1"/>
                </a:solidFill>
                <a:latin typeface="Century Gothic"/>
                <a:cs typeface="Century Gothic"/>
              </a:rPr>
              <a:t>Las </a:t>
            </a:r>
            <a:r>
              <a:rPr lang="es-CO" sz="1400" dirty="0">
                <a:solidFill>
                  <a:schemeClr val="tx1"/>
                </a:solidFill>
                <a:latin typeface="Century Gothic"/>
                <a:cs typeface="Century Gothic"/>
              </a:rPr>
              <a:t>clases de información que el sujeto obligado publicará de manera proactiva y que en todo caso   deberá comprender la información mínima obligatoria; </a:t>
            </a:r>
          </a:p>
          <a:p>
            <a:pPr>
              <a:lnSpc>
                <a:spcPct val="80000"/>
              </a:lnSpc>
            </a:pPr>
            <a:r>
              <a:rPr lang="es-CO" sz="1400" dirty="0">
                <a:solidFill>
                  <a:schemeClr val="tx1"/>
                </a:solidFill>
                <a:latin typeface="Century Gothic"/>
                <a:cs typeface="Century Gothic"/>
              </a:rPr>
              <a:t>La manera en la cual publicará dicha información; </a:t>
            </a:r>
          </a:p>
          <a:p>
            <a:pPr>
              <a:lnSpc>
                <a:spcPct val="80000"/>
              </a:lnSpc>
            </a:pPr>
            <a:r>
              <a:rPr lang="es-CO" sz="1400" dirty="0">
                <a:solidFill>
                  <a:schemeClr val="tx1"/>
                </a:solidFill>
                <a:latin typeface="Century Gothic"/>
                <a:cs typeface="Century Gothic"/>
              </a:rPr>
              <a:t>Otras recomendaciones adicionales que establezca el Ministerio Público </a:t>
            </a:r>
          </a:p>
          <a:p>
            <a:pPr>
              <a:lnSpc>
                <a:spcPct val="80000"/>
              </a:lnSpc>
            </a:pPr>
            <a:r>
              <a:rPr lang="es-CO" sz="1400" dirty="0">
                <a:solidFill>
                  <a:schemeClr val="tx1"/>
                </a:solidFill>
                <a:latin typeface="Century Gothic"/>
                <a:cs typeface="Century Gothic"/>
              </a:rPr>
              <a:t>La periodicidad de la divulgación, acorde a los principios administrativos de la función pública. </a:t>
            </a:r>
          </a:p>
          <a:p>
            <a:pPr>
              <a:lnSpc>
                <a:spcPct val="80000"/>
              </a:lnSpc>
            </a:pPr>
            <a:r>
              <a:rPr lang="es-CO" sz="1400" dirty="0">
                <a:solidFill>
                  <a:schemeClr val="tx1"/>
                </a:solidFill>
                <a:latin typeface="Century Gothic"/>
                <a:cs typeface="Century Gothic"/>
              </a:rPr>
              <a:t>Los cuadros de clasificación documental que faciliten la consulta de los documentos públicos que se conservan en los archivos del respectivo sujeto obligado, de acuerdo con la reglamentación establecida por el Archivo General de la Nación</a:t>
            </a:r>
            <a:r>
              <a:rPr lang="es-CO" sz="1050" dirty="0">
                <a:solidFill>
                  <a:schemeClr val="tx1"/>
                </a:solidFill>
                <a:latin typeface="Century Gothic"/>
                <a:cs typeface="Century Gothic"/>
              </a:rPr>
              <a:t>,</a:t>
            </a:r>
          </a:p>
        </p:txBody>
      </p:sp>
      <p:sp>
        <p:nvSpPr>
          <p:cNvPr id="7" name="Text Placeholder 6"/>
          <p:cNvSpPr>
            <a:spLocks noGrp="1"/>
          </p:cNvSpPr>
          <p:nvPr>
            <p:ph type="body" sz="half" idx="2"/>
          </p:nvPr>
        </p:nvSpPr>
        <p:spPr/>
        <p:txBody>
          <a:bodyPr/>
          <a:lstStyle/>
          <a:p>
            <a:r>
              <a:rPr lang="en-US" sz="6000" b="1" dirty="0"/>
              <a:t>4</a:t>
            </a:r>
            <a:r>
              <a:rPr lang="en-US" sz="6000" b="1" dirty="0" smtClean="0"/>
              <a:t>. </a:t>
            </a:r>
          </a:p>
          <a:p>
            <a:pPr lvl="0"/>
            <a:r>
              <a:rPr lang="es-CO" sz="2800" b="1" dirty="0"/>
              <a:t>Esquema de publicación de Información</a:t>
            </a:r>
            <a:endParaRPr lang="es-CO" sz="2800" dirty="0"/>
          </a:p>
          <a:p>
            <a:endParaRPr lang="en-US" dirty="0"/>
          </a:p>
        </p:txBody>
      </p:sp>
    </p:spTree>
    <p:extLst>
      <p:ext uri="{BB962C8B-B14F-4D97-AF65-F5344CB8AC3E}">
        <p14:creationId xmlns:p14="http://schemas.microsoft.com/office/powerpoint/2010/main" val="29712484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4000" b="1" dirty="0" err="1">
                <a:ln w="18000">
                  <a:solidFill>
                    <a:schemeClr val="accent2">
                      <a:satMod val="140000"/>
                    </a:schemeClr>
                  </a:solidFill>
                  <a:prstDash val="solid"/>
                  <a:miter lim="800000"/>
                </a:ln>
                <a:effectLst>
                  <a:outerShdw blurRad="25500" dist="23000" dir="7020000" algn="tl">
                    <a:srgbClr val="000000">
                      <a:alpha val="50000"/>
                    </a:srgbClr>
                  </a:outerShdw>
                </a:effectLst>
              </a:rPr>
              <a:t>Transparencia</a:t>
            </a:r>
            <a:r>
              <a:rPr lang="en-US" sz="4000" b="1" dirty="0">
                <a:ln w="18000">
                  <a:solidFill>
                    <a:schemeClr val="accent2">
                      <a:satMod val="140000"/>
                    </a:schemeClr>
                  </a:solidFill>
                  <a:prstDash val="solid"/>
                  <a:miter lim="800000"/>
                </a:ln>
                <a:effectLst>
                  <a:outerShdw blurRad="25500" dist="23000" dir="7020000" algn="tl">
                    <a:srgbClr val="000000">
                      <a:alpha val="50000"/>
                    </a:srgbClr>
                  </a:outerShdw>
                </a:effectLst>
              </a:rPr>
              <a:t> </a:t>
            </a:r>
            <a:r>
              <a:rPr lang="en-US" sz="4000" b="1" dirty="0" err="1">
                <a:ln w="18000">
                  <a:solidFill>
                    <a:schemeClr val="accent2">
                      <a:satMod val="140000"/>
                    </a:schemeClr>
                  </a:solidFill>
                  <a:prstDash val="solid"/>
                  <a:miter lim="800000"/>
                </a:ln>
                <a:effectLst>
                  <a:outerShdw blurRad="25500" dist="23000" dir="7020000" algn="tl">
                    <a:srgbClr val="000000">
                      <a:alpha val="50000"/>
                    </a:srgbClr>
                  </a:outerShdw>
                </a:effectLst>
              </a:rPr>
              <a:t>Activa</a:t>
            </a:r>
            <a:endParaRPr lang="en-US" sz="4000"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6" name="Subtitle 5"/>
          <p:cNvSpPr>
            <a:spLocks noGrp="1"/>
          </p:cNvSpPr>
          <p:nvPr>
            <p:ph type="subTitle" idx="1"/>
          </p:nvPr>
        </p:nvSpPr>
        <p:spPr/>
        <p:txBody>
          <a:bodyPr/>
          <a:lstStyle/>
          <a:p>
            <a:endParaRPr lang="en-US"/>
          </a:p>
        </p:txBody>
      </p:sp>
      <p:graphicFrame>
        <p:nvGraphicFramePr>
          <p:cNvPr id="8" name="Marcador de contenido 4"/>
          <p:cNvGraphicFramePr>
            <a:graphicFrameLocks/>
          </p:cNvGraphicFramePr>
          <p:nvPr>
            <p:extLst>
              <p:ext uri="{D42A27DB-BD31-4B8C-83A1-F6EECF244321}">
                <p14:modId xmlns:p14="http://schemas.microsoft.com/office/powerpoint/2010/main" val="3184675412"/>
              </p:ext>
            </p:extLst>
          </p:nvPr>
        </p:nvGraphicFramePr>
        <p:xfrm>
          <a:off x="730308" y="973418"/>
          <a:ext cx="8403578" cy="38876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Picture 1"/>
          <p:cNvPicPr>
            <a:picLocks noChangeAspect="1"/>
          </p:cNvPicPr>
          <p:nvPr/>
        </p:nvPicPr>
        <p:blipFill>
          <a:blip r:embed="rId7">
            <a:grayscl/>
          </a:blip>
          <a:stretch>
            <a:fillRect/>
          </a:stretch>
        </p:blipFill>
        <p:spPr>
          <a:xfrm>
            <a:off x="1331146" y="676079"/>
            <a:ext cx="1620406" cy="1232701"/>
          </a:xfrm>
          <a:prstGeom prst="rect">
            <a:avLst/>
          </a:prstGeom>
        </p:spPr>
      </p:pic>
    </p:spTree>
    <p:extLst>
      <p:ext uri="{BB962C8B-B14F-4D97-AF65-F5344CB8AC3E}">
        <p14:creationId xmlns:p14="http://schemas.microsoft.com/office/powerpoint/2010/main" val="27603047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44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Transparencia</a:t>
            </a:r>
            <a:r>
              <a:rPr lang="en-US" sz="44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a:t>
            </a:r>
            <a:r>
              <a:rPr lang="en-US" sz="44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activa</a:t>
            </a:r>
            <a:endParaRPr lang="en-US" sz="44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endParaRPr>
          </a:p>
        </p:txBody>
      </p:sp>
      <p:sp>
        <p:nvSpPr>
          <p:cNvPr id="9" name="Marcador de contenido 56"/>
          <p:cNvSpPr txBox="1">
            <a:spLocks/>
          </p:cNvSpPr>
          <p:nvPr/>
        </p:nvSpPr>
        <p:spPr>
          <a:xfrm>
            <a:off x="1347300" y="2594370"/>
            <a:ext cx="7566513" cy="4040319"/>
          </a:xfrm>
          <a:prstGeom prst="rect">
            <a:avLst/>
          </a:prstGeom>
        </p:spPr>
        <p:txBody>
          <a:bodyPr>
            <a:normAutofit lnSpcReduction="10000"/>
          </a:bodyPr>
          <a:lst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a:lstStyle>
          <a:p>
            <a:pPr>
              <a:lnSpc>
                <a:spcPct val="70000"/>
              </a:lnSpc>
              <a:buFontTx/>
              <a:buAutoNum type="circleNumDbPlain"/>
            </a:pPr>
            <a:r>
              <a:rPr lang="es-ES" sz="1400" dirty="0" smtClean="0">
                <a:latin typeface="Century Gothic"/>
                <a:cs typeface="Century Gothic"/>
              </a:rPr>
              <a:t>Estructura y ubicación de sedes</a:t>
            </a:r>
          </a:p>
          <a:p>
            <a:pPr>
              <a:lnSpc>
                <a:spcPct val="70000"/>
              </a:lnSpc>
              <a:buFontTx/>
              <a:buAutoNum type="circleNumDbPlain"/>
            </a:pPr>
            <a:r>
              <a:rPr lang="es-ES" sz="1400" dirty="0" smtClean="0">
                <a:latin typeface="Century Gothic"/>
                <a:cs typeface="Century Gothic"/>
              </a:rPr>
              <a:t>Presupuesto y planes de gasto público</a:t>
            </a:r>
          </a:p>
          <a:p>
            <a:pPr>
              <a:lnSpc>
                <a:spcPct val="70000"/>
              </a:lnSpc>
              <a:buFontTx/>
              <a:buAutoNum type="circleNumDbPlain"/>
            </a:pPr>
            <a:r>
              <a:rPr lang="es-ES" sz="1400" dirty="0" smtClean="0">
                <a:latin typeface="Century Gothic"/>
                <a:cs typeface="Century Gothic"/>
              </a:rPr>
              <a:t>Directorio de empleados y sus escalas salariales</a:t>
            </a:r>
          </a:p>
          <a:p>
            <a:pPr>
              <a:lnSpc>
                <a:spcPct val="70000"/>
              </a:lnSpc>
              <a:buFontTx/>
              <a:buAutoNum type="circleNumDbPlain"/>
            </a:pPr>
            <a:r>
              <a:rPr lang="es-ES" sz="1400" dirty="0" smtClean="0">
                <a:latin typeface="Century Gothic"/>
                <a:cs typeface="Century Gothic"/>
              </a:rPr>
              <a:t>Plan de compras y contrataciones</a:t>
            </a:r>
          </a:p>
          <a:p>
            <a:pPr>
              <a:lnSpc>
                <a:spcPct val="70000"/>
              </a:lnSpc>
              <a:buFontTx/>
              <a:buAutoNum type="circleNumDbPlain"/>
            </a:pPr>
            <a:r>
              <a:rPr lang="es-ES" sz="1400" dirty="0" smtClean="0">
                <a:latin typeface="Century Gothic"/>
                <a:cs typeface="Century Gothic"/>
              </a:rPr>
              <a:t>Plan anticorrupción</a:t>
            </a:r>
          </a:p>
          <a:p>
            <a:pPr>
              <a:lnSpc>
                <a:spcPct val="70000"/>
              </a:lnSpc>
              <a:buFontTx/>
              <a:buAutoNum type="circleNumDbPlain"/>
            </a:pPr>
            <a:r>
              <a:rPr lang="es-ES" sz="1400" dirty="0" smtClean="0">
                <a:latin typeface="Century Gothic"/>
                <a:cs typeface="Century Gothic"/>
              </a:rPr>
              <a:t>Trámites y costos</a:t>
            </a:r>
          </a:p>
          <a:p>
            <a:pPr>
              <a:lnSpc>
                <a:spcPct val="70000"/>
              </a:lnSpc>
              <a:buFontTx/>
              <a:buAutoNum type="circleNumDbPlain"/>
            </a:pPr>
            <a:r>
              <a:rPr lang="es-ES" sz="1400" dirty="0" smtClean="0">
                <a:latin typeface="Century Gothic"/>
                <a:cs typeface="Century Gothic"/>
              </a:rPr>
              <a:t>Mecanismos de supervisión</a:t>
            </a:r>
          </a:p>
          <a:p>
            <a:pPr>
              <a:lnSpc>
                <a:spcPct val="70000"/>
              </a:lnSpc>
              <a:buFontTx/>
              <a:buAutoNum type="circleNumDbPlain"/>
            </a:pPr>
            <a:r>
              <a:rPr lang="es-ES" sz="1400" dirty="0" smtClean="0">
                <a:latin typeface="Century Gothic"/>
                <a:cs typeface="Century Gothic"/>
              </a:rPr>
              <a:t>Políticas y lineamientos sobre adquisiciones</a:t>
            </a:r>
          </a:p>
          <a:p>
            <a:pPr>
              <a:lnSpc>
                <a:spcPct val="70000"/>
              </a:lnSpc>
              <a:buFontTx/>
              <a:buAutoNum type="circleNumDbPlain"/>
            </a:pPr>
            <a:r>
              <a:rPr lang="es-ES" sz="1400" dirty="0" smtClean="0">
                <a:latin typeface="Century Gothic"/>
                <a:cs typeface="Century Gothic"/>
              </a:rPr>
              <a:t>Mecanismos de presentación de PQR</a:t>
            </a:r>
          </a:p>
          <a:p>
            <a:pPr>
              <a:lnSpc>
                <a:spcPct val="70000"/>
              </a:lnSpc>
              <a:buFontTx/>
              <a:buAutoNum type="circleNumDbPlain"/>
            </a:pPr>
            <a:r>
              <a:rPr lang="es-ES" sz="1400" dirty="0" smtClean="0">
                <a:latin typeface="Century Gothic"/>
                <a:cs typeface="Century Gothic"/>
              </a:rPr>
              <a:t>Mecanismos de participación</a:t>
            </a:r>
          </a:p>
          <a:p>
            <a:pPr>
              <a:lnSpc>
                <a:spcPct val="70000"/>
              </a:lnSpc>
              <a:buFontTx/>
              <a:buAutoNum type="circleNumDbPlain"/>
            </a:pPr>
            <a:r>
              <a:rPr lang="es-ES" sz="1400" dirty="0" smtClean="0">
                <a:latin typeface="Century Gothic"/>
                <a:cs typeface="Century Gothic"/>
              </a:rPr>
              <a:t>Listado de todos los documentos publicados</a:t>
            </a:r>
            <a:endParaRPr lang="es-ES" sz="1400" dirty="0">
              <a:latin typeface="Century Gothic"/>
              <a:cs typeface="Century Gothic"/>
            </a:endParaRPr>
          </a:p>
        </p:txBody>
      </p:sp>
      <p:sp>
        <p:nvSpPr>
          <p:cNvPr id="10" name="CuadroTexto 59"/>
          <p:cNvSpPr txBox="1">
            <a:spLocks noChangeArrowheads="1"/>
          </p:cNvSpPr>
          <p:nvPr/>
        </p:nvSpPr>
        <p:spPr bwMode="auto">
          <a:xfrm>
            <a:off x="54623" y="2016115"/>
            <a:ext cx="857806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600">
                <a:solidFill>
                  <a:schemeClr val="tx1"/>
                </a:solidFill>
                <a:latin typeface="Gill Sans MT" charset="0"/>
                <a:ea typeface="ＭＳ Ｐゴシック" charset="0"/>
                <a:cs typeface="ＭＳ Ｐゴシック" charset="0"/>
              </a:defRPr>
            </a:lvl1pPr>
            <a:lvl2pPr marL="742950" indent="-285750">
              <a:defRPr sz="2300">
                <a:solidFill>
                  <a:schemeClr val="tx2"/>
                </a:solidFill>
                <a:latin typeface="Gill Sans MT" charset="0"/>
                <a:ea typeface="ＭＳ Ｐゴシック" charset="0"/>
              </a:defRPr>
            </a:lvl2pPr>
            <a:lvl3pPr marL="1143000">
              <a:defRPr sz="2000">
                <a:solidFill>
                  <a:schemeClr val="tx1"/>
                </a:solidFill>
                <a:latin typeface="Gill Sans MT" charset="0"/>
                <a:ea typeface="ＭＳ Ｐゴシック" charset="0"/>
              </a:defRPr>
            </a:lvl3pPr>
            <a:lvl4pPr marL="1600200">
              <a:defRPr>
                <a:solidFill>
                  <a:schemeClr val="tx1"/>
                </a:solidFill>
                <a:latin typeface="Gill Sans MT" charset="0"/>
                <a:ea typeface="ＭＳ Ｐゴシック" charset="0"/>
              </a:defRPr>
            </a:lvl4pPr>
            <a:lvl5pPr marL="2057400">
              <a:defRPr sz="1600">
                <a:solidFill>
                  <a:schemeClr val="tx1"/>
                </a:solidFill>
                <a:latin typeface="Gill Sans MT" charset="0"/>
                <a:ea typeface="ＭＳ Ｐゴシック" charset="0"/>
              </a:defRPr>
            </a:lvl5pPr>
            <a:lvl6pPr marL="25146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6pPr>
            <a:lvl7pPr marL="29718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7pPr>
            <a:lvl8pPr marL="34290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8pPr>
            <a:lvl9pPr marL="38862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9pPr>
          </a:lstStyle>
          <a:p>
            <a:pPr eaLnBrk="1" hangingPunct="1"/>
            <a:r>
              <a:rPr lang="es-ES" sz="1800" b="1" u="sng" dirty="0">
                <a:solidFill>
                  <a:srgbClr val="020202"/>
                </a:solidFill>
                <a:latin typeface="Century Gothic"/>
                <a:cs typeface="Century Gothic"/>
              </a:rPr>
              <a:t>Información que debe publicarse de forma proactiva</a:t>
            </a:r>
            <a:r>
              <a:rPr lang="es-ES" sz="1800" dirty="0">
                <a:solidFill>
                  <a:srgbClr val="020202"/>
                </a:solidFill>
                <a:latin typeface="Century Gothic"/>
                <a:cs typeface="Century Gothic"/>
              </a:rPr>
              <a:t>:</a:t>
            </a:r>
          </a:p>
        </p:txBody>
      </p:sp>
      <p:pic>
        <p:nvPicPr>
          <p:cNvPr id="2" name="Picture 1"/>
          <p:cNvPicPr>
            <a:picLocks noChangeAspect="1"/>
          </p:cNvPicPr>
          <p:nvPr/>
        </p:nvPicPr>
        <p:blipFill>
          <a:blip r:embed="rId2">
            <a:grayscl/>
          </a:blip>
          <a:stretch>
            <a:fillRect/>
          </a:stretch>
        </p:blipFill>
        <p:spPr>
          <a:xfrm>
            <a:off x="7190760" y="5195548"/>
            <a:ext cx="1723053" cy="1439141"/>
          </a:xfrm>
          <a:prstGeom prst="rect">
            <a:avLst/>
          </a:prstGeom>
        </p:spPr>
      </p:pic>
    </p:spTree>
    <p:extLst>
      <p:ext uri="{BB962C8B-B14F-4D97-AF65-F5344CB8AC3E}">
        <p14:creationId xmlns:p14="http://schemas.microsoft.com/office/powerpoint/2010/main" val="11166276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7945916" y="4371875"/>
            <a:ext cx="1200781" cy="2486125"/>
          </a:xfrm>
          <a:prstGeom prst="rect">
            <a:avLst/>
          </a:prstGeom>
        </p:spPr>
      </p:pic>
      <p:sp>
        <p:nvSpPr>
          <p:cNvPr id="2" name="Title 1"/>
          <p:cNvSpPr>
            <a:spLocks noGrp="1"/>
          </p:cNvSpPr>
          <p:nvPr>
            <p:ph type="title"/>
          </p:nvPr>
        </p:nvSpPr>
        <p:spPr/>
        <p:txBody>
          <a:bodyPr>
            <a:noAutofit/>
          </a:bodyPr>
          <a:lstStyle/>
          <a:p>
            <a:r>
              <a:rPr lang="en-US" sz="2800" b="1" dirty="0">
                <a:ln w="18000">
                  <a:solidFill>
                    <a:schemeClr val="accent2">
                      <a:satMod val="140000"/>
                    </a:schemeClr>
                  </a:solidFill>
                  <a:prstDash val="solid"/>
                  <a:miter lim="800000"/>
                </a:ln>
                <a:effectLst>
                  <a:outerShdw blurRad="25500" dist="23000" dir="7020000" algn="tl">
                    <a:srgbClr val="000000">
                      <a:alpha val="50000"/>
                    </a:srgbClr>
                  </a:outerShdw>
                </a:effectLst>
              </a:rPr>
              <a:t>¿</a:t>
            </a:r>
            <a:r>
              <a:rPr lang="en-US" sz="2800" b="1" dirty="0" err="1">
                <a:ln w="18000">
                  <a:solidFill>
                    <a:schemeClr val="accent2">
                      <a:satMod val="140000"/>
                    </a:schemeClr>
                  </a:solidFill>
                  <a:prstDash val="solid"/>
                  <a:miter lim="800000"/>
                </a:ln>
                <a:effectLst>
                  <a:outerShdw blurRad="25500" dist="23000" dir="7020000" algn="tl">
                    <a:srgbClr val="000000">
                      <a:alpha val="50000"/>
                    </a:srgbClr>
                  </a:outerShdw>
                </a:effectLst>
              </a:rPr>
              <a:t>Qué</a:t>
            </a:r>
            <a:r>
              <a:rPr lang="en-US" sz="2800" b="1" dirty="0">
                <a:ln w="18000">
                  <a:solidFill>
                    <a:schemeClr val="accent2">
                      <a:satMod val="140000"/>
                    </a:schemeClr>
                  </a:solidFill>
                  <a:prstDash val="solid"/>
                  <a:miter lim="800000"/>
                </a:ln>
                <a:effectLst>
                  <a:outerShdw blurRad="25500" dist="23000" dir="7020000" algn="tl">
                    <a:srgbClr val="000000">
                      <a:alpha val="50000"/>
                    </a:srgbClr>
                  </a:outerShdw>
                </a:effectLst>
              </a:rPr>
              <a:t> </a:t>
            </a:r>
            <a:r>
              <a:rPr lang="en-US" sz="2800" b="1" dirty="0" err="1">
                <a:ln w="18000">
                  <a:solidFill>
                    <a:schemeClr val="accent2">
                      <a:satMod val="140000"/>
                    </a:schemeClr>
                  </a:solidFill>
                  <a:prstDash val="solid"/>
                  <a:miter lim="800000"/>
                </a:ln>
                <a:effectLst>
                  <a:outerShdw blurRad="25500" dist="23000" dir="7020000" algn="tl">
                    <a:srgbClr val="000000">
                      <a:alpha val="50000"/>
                    </a:srgbClr>
                  </a:outerShdw>
                </a:effectLst>
              </a:rPr>
              <a:t>es</a:t>
            </a:r>
            <a:r>
              <a:rPr lang="en-US" sz="2800" b="1" dirty="0">
                <a:ln w="18000">
                  <a:solidFill>
                    <a:schemeClr val="accent2">
                      <a:satMod val="140000"/>
                    </a:schemeClr>
                  </a:solidFill>
                  <a:prstDash val="solid"/>
                  <a:miter lim="800000"/>
                </a:ln>
                <a:effectLst>
                  <a:outerShdw blurRad="25500" dist="23000" dir="7020000" algn="tl">
                    <a:srgbClr val="000000">
                      <a:alpha val="50000"/>
                    </a:srgbClr>
                  </a:outerShdw>
                </a:effectLst>
              </a:rPr>
              <a:t> el </a:t>
            </a:r>
            <a:r>
              <a:rPr lang="en-US" sz="2800" b="1" dirty="0" err="1">
                <a:ln w="18000">
                  <a:solidFill>
                    <a:schemeClr val="accent2">
                      <a:satMod val="140000"/>
                    </a:schemeClr>
                  </a:solidFill>
                  <a:prstDash val="solid"/>
                  <a:miter lim="800000"/>
                </a:ln>
                <a:effectLst>
                  <a:outerShdw blurRad="25500" dist="23000" dir="7020000" algn="tl">
                    <a:srgbClr val="000000">
                      <a:alpha val="50000"/>
                    </a:srgbClr>
                  </a:outerShdw>
                </a:effectLst>
              </a:rPr>
              <a:t>Derecho</a:t>
            </a:r>
            <a:r>
              <a:rPr lang="en-US" sz="2800" b="1" dirty="0">
                <a:ln w="18000">
                  <a:solidFill>
                    <a:schemeClr val="accent2">
                      <a:satMod val="140000"/>
                    </a:schemeClr>
                  </a:solidFill>
                  <a:prstDash val="solid"/>
                  <a:miter lim="800000"/>
                </a:ln>
                <a:effectLst>
                  <a:outerShdw blurRad="25500" dist="23000" dir="7020000" algn="tl">
                    <a:srgbClr val="000000">
                      <a:alpha val="50000"/>
                    </a:srgbClr>
                  </a:outerShdw>
                </a:effectLst>
              </a:rPr>
              <a:t> de </a:t>
            </a:r>
            <a:r>
              <a:rPr lang="en-US" sz="2800" b="1" dirty="0" err="1">
                <a:ln w="18000">
                  <a:solidFill>
                    <a:schemeClr val="accent2">
                      <a:satMod val="140000"/>
                    </a:schemeClr>
                  </a:solidFill>
                  <a:prstDash val="solid"/>
                  <a:miter lim="800000"/>
                </a:ln>
                <a:effectLst>
                  <a:outerShdw blurRad="25500" dist="23000" dir="7020000" algn="tl">
                    <a:srgbClr val="000000">
                      <a:alpha val="50000"/>
                    </a:srgbClr>
                  </a:outerShdw>
                </a:effectLst>
              </a:rPr>
              <a:t>Acceso</a:t>
            </a:r>
            <a:r>
              <a:rPr lang="en-US" sz="2800" b="1" dirty="0">
                <a:ln w="18000">
                  <a:solidFill>
                    <a:schemeClr val="accent2">
                      <a:satMod val="140000"/>
                    </a:schemeClr>
                  </a:solidFill>
                  <a:prstDash val="solid"/>
                  <a:miter lim="800000"/>
                </a:ln>
                <a:effectLst>
                  <a:outerShdw blurRad="25500" dist="23000" dir="7020000" algn="tl">
                    <a:srgbClr val="000000">
                      <a:alpha val="50000"/>
                    </a:srgbClr>
                  </a:outerShdw>
                </a:effectLst>
              </a:rPr>
              <a:t> a la </a:t>
            </a:r>
            <a:r>
              <a:rPr lang="en-US" sz="2800" b="1" dirty="0" err="1">
                <a:ln w="18000">
                  <a:solidFill>
                    <a:schemeClr val="accent2">
                      <a:satMod val="140000"/>
                    </a:schemeClr>
                  </a:solidFill>
                  <a:prstDash val="solid"/>
                  <a:miter lim="800000"/>
                </a:ln>
                <a:effectLst>
                  <a:outerShdw blurRad="25500" dist="23000" dir="7020000" algn="tl">
                    <a:srgbClr val="000000">
                      <a:alpha val="50000"/>
                    </a:srgbClr>
                  </a:outerShdw>
                </a:effectLst>
              </a:rPr>
              <a:t>Información</a:t>
            </a:r>
            <a:r>
              <a:rPr lang="en-US" sz="2800" b="1" dirty="0">
                <a:ln w="18000">
                  <a:solidFill>
                    <a:schemeClr val="accent2">
                      <a:satMod val="140000"/>
                    </a:schemeClr>
                  </a:solidFill>
                  <a:prstDash val="solid"/>
                  <a:miter lim="800000"/>
                </a:ln>
                <a:effectLst>
                  <a:outerShdw blurRad="25500" dist="23000" dir="7020000" algn="tl">
                    <a:srgbClr val="000000">
                      <a:alpha val="50000"/>
                    </a:srgbClr>
                  </a:outerShdw>
                </a:effectLst>
              </a:rPr>
              <a:t> </a:t>
            </a:r>
            <a:r>
              <a:rPr lang="en-US" sz="2800" b="1" dirty="0" err="1">
                <a:ln w="18000">
                  <a:solidFill>
                    <a:schemeClr val="accent2">
                      <a:satMod val="140000"/>
                    </a:schemeClr>
                  </a:solidFill>
                  <a:prstDash val="solid"/>
                  <a:miter lim="800000"/>
                </a:ln>
                <a:effectLst>
                  <a:outerShdw blurRad="25500" dist="23000" dir="7020000" algn="tl">
                    <a:srgbClr val="000000">
                      <a:alpha val="50000"/>
                    </a:srgbClr>
                  </a:outerShdw>
                </a:effectLst>
              </a:rPr>
              <a:t>pública</a:t>
            </a:r>
            <a:r>
              <a:rPr lang="en-US" sz="2800" b="1" dirty="0" smtClean="0">
                <a:ln w="18000">
                  <a:solidFill>
                    <a:schemeClr val="accent2">
                      <a:satMod val="140000"/>
                    </a:schemeClr>
                  </a:solidFill>
                  <a:prstDash val="solid"/>
                  <a:miter lim="800000"/>
                </a:ln>
                <a:effectLst>
                  <a:outerShdw blurRad="25500" dist="23000" dir="7020000" algn="tl">
                    <a:srgbClr val="000000">
                      <a:alpha val="50000"/>
                    </a:srgbClr>
                  </a:outerShdw>
                </a:effectLst>
              </a:rPr>
              <a:t>?</a:t>
            </a:r>
            <a:endParaRPr lang="en-US" sz="2800"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5" name="8 Rectángulo redondeado"/>
          <p:cNvSpPr/>
          <p:nvPr/>
        </p:nvSpPr>
        <p:spPr>
          <a:xfrm>
            <a:off x="323528" y="2491486"/>
            <a:ext cx="3384550" cy="2857500"/>
          </a:xfrm>
          <a:prstGeom prst="roundRect">
            <a:avLst/>
          </a:prstGeom>
          <a:solidFill>
            <a:srgbClr val="800000"/>
          </a:solidFill>
          <a:ln>
            <a:noFill/>
          </a:ln>
        </p:spPr>
        <p:style>
          <a:lnRef idx="2">
            <a:schemeClr val="dk1"/>
          </a:lnRef>
          <a:fillRef idx="1">
            <a:schemeClr val="lt1"/>
          </a:fillRef>
          <a:effectRef idx="0">
            <a:schemeClr val="dk1"/>
          </a:effectRef>
          <a:fontRef idx="minor">
            <a:schemeClr val="dk1"/>
          </a:fontRef>
        </p:style>
        <p:txBody>
          <a:bodyPr anchor="ctr"/>
          <a:lstStyle/>
          <a:p>
            <a:pPr algn="just" eaLnBrk="1" hangingPunct="1"/>
            <a:r>
              <a:rPr lang="es-CO" sz="1600" spc="50" dirty="0">
                <a:ln w="12700" cmpd="sng">
                  <a:solidFill>
                    <a:schemeClr val="bg1"/>
                  </a:solidFill>
                  <a:prstDash val="solid"/>
                </a:ln>
                <a:solidFill>
                  <a:schemeClr val="bg1"/>
                </a:solidFill>
                <a:effectLst>
                  <a:glow rad="53100">
                    <a:schemeClr val="accent6">
                      <a:satMod val="180000"/>
                      <a:alpha val="30000"/>
                    </a:schemeClr>
                  </a:glow>
                </a:effectLst>
                <a:latin typeface="Century Gothic"/>
                <a:ea typeface="ＭＳ Ｐゴシック" charset="0"/>
                <a:cs typeface="Century Gothic"/>
              </a:rPr>
              <a:t>Es el Derecho que tiene toda persona de </a:t>
            </a:r>
            <a:r>
              <a:rPr lang="es-ES_tradnl" sz="1600" spc="50" dirty="0">
                <a:ln w="12700" cmpd="sng">
                  <a:solidFill>
                    <a:schemeClr val="bg1"/>
                  </a:solidFill>
                  <a:prstDash val="solid"/>
                </a:ln>
                <a:solidFill>
                  <a:schemeClr val="bg1"/>
                </a:solidFill>
                <a:effectLst>
                  <a:glow rad="53100">
                    <a:schemeClr val="accent6">
                      <a:satMod val="180000"/>
                      <a:alpha val="30000"/>
                    </a:schemeClr>
                  </a:glow>
                </a:effectLst>
                <a:latin typeface="Century Gothic"/>
                <a:ea typeface="ＭＳ Ｐゴシック" charset="0"/>
                <a:cs typeface="Century Gothic"/>
              </a:rPr>
              <a:t>acceder y conocer, de manera anónima y sin necesidad de justificación, sobre la existencia de información pública en posesión o bajo control de los sujetos obligados.</a:t>
            </a:r>
            <a:endParaRPr lang="es-ES" sz="1600" spc="50" dirty="0">
              <a:ln w="12700" cmpd="sng">
                <a:solidFill>
                  <a:schemeClr val="bg1"/>
                </a:solidFill>
                <a:prstDash val="solid"/>
              </a:ln>
              <a:solidFill>
                <a:schemeClr val="bg1"/>
              </a:solidFill>
              <a:effectLst>
                <a:glow rad="53100">
                  <a:schemeClr val="accent6">
                    <a:satMod val="180000"/>
                    <a:alpha val="30000"/>
                  </a:schemeClr>
                </a:glow>
              </a:effectLst>
              <a:latin typeface="Century Gothic"/>
              <a:ea typeface="ＭＳ Ｐゴシック" charset="0"/>
              <a:cs typeface="Century Gothic"/>
            </a:endParaRPr>
          </a:p>
        </p:txBody>
      </p:sp>
      <p:graphicFrame>
        <p:nvGraphicFramePr>
          <p:cNvPr id="6" name="Diagrama 2"/>
          <p:cNvGraphicFramePr/>
          <p:nvPr>
            <p:extLst>
              <p:ext uri="{D42A27DB-BD31-4B8C-83A1-F6EECF244321}">
                <p14:modId xmlns:p14="http://schemas.microsoft.com/office/powerpoint/2010/main" val="3044243268"/>
              </p:ext>
            </p:extLst>
          </p:nvPr>
        </p:nvGraphicFramePr>
        <p:xfrm>
          <a:off x="3913468" y="2038256"/>
          <a:ext cx="4032448" cy="37662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73209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Marcador de contenido 4"/>
          <p:cNvGraphicFramePr>
            <a:graphicFrameLocks/>
          </p:cNvGraphicFramePr>
          <p:nvPr>
            <p:extLst>
              <p:ext uri="{D42A27DB-BD31-4B8C-83A1-F6EECF244321}">
                <p14:modId xmlns:p14="http://schemas.microsoft.com/office/powerpoint/2010/main" val="135388719"/>
              </p:ext>
            </p:extLst>
          </p:nvPr>
        </p:nvGraphicFramePr>
        <p:xfrm>
          <a:off x="457200" y="1268760"/>
          <a:ext cx="8579296" cy="4937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457200" y="308605"/>
            <a:ext cx="4447956" cy="461665"/>
          </a:xfrm>
          <a:prstGeom prst="rect">
            <a:avLst/>
          </a:prstGeom>
        </p:spPr>
        <p:txBody>
          <a:bodyPr wrap="square">
            <a:spAutoFit/>
          </a:bodyPr>
          <a:lstStyle/>
          <a:p>
            <a:r>
              <a:rPr lang="es-ES" sz="2400" b="1" dirty="0">
                <a:solidFill>
                  <a:schemeClr val="tx2">
                    <a:lumMod val="75000"/>
                  </a:schemeClr>
                </a:solidFill>
                <a:latin typeface="Century Gothic"/>
                <a:cs typeface="Century Gothic"/>
              </a:rPr>
              <a:t>Reserva de la información</a:t>
            </a:r>
            <a:endParaRPr lang="en-US" sz="2400" dirty="0">
              <a:solidFill>
                <a:schemeClr val="tx2">
                  <a:lumMod val="75000"/>
                </a:schemeClr>
              </a:solidFill>
              <a:latin typeface="Century Gothic"/>
              <a:cs typeface="Century Gothic"/>
            </a:endParaRPr>
          </a:p>
        </p:txBody>
      </p:sp>
    </p:spTree>
    <p:extLst>
      <p:ext uri="{BB962C8B-B14F-4D97-AF65-F5344CB8AC3E}">
        <p14:creationId xmlns:p14="http://schemas.microsoft.com/office/powerpoint/2010/main" val="7707595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Garantías</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3" name="Content Placeholder 2"/>
          <p:cNvSpPr>
            <a:spLocks noGrp="1"/>
          </p:cNvSpPr>
          <p:nvPr>
            <p:ph idx="1"/>
          </p:nvPr>
        </p:nvSpPr>
        <p:spPr>
          <a:xfrm>
            <a:off x="841316" y="2240543"/>
            <a:ext cx="7610476" cy="3670767"/>
          </a:xfrm>
        </p:spPr>
        <p:txBody>
          <a:bodyPr>
            <a:normAutofit lnSpcReduction="10000"/>
          </a:bodyPr>
          <a:lstStyle/>
          <a:p>
            <a:pPr>
              <a:buClr>
                <a:schemeClr val="tx2"/>
              </a:buClr>
            </a:pPr>
            <a:r>
              <a:rPr lang="es-ES" b="1" dirty="0">
                <a:solidFill>
                  <a:schemeClr val="tx1"/>
                </a:solidFill>
                <a:latin typeface="Century Gothic"/>
                <a:cs typeface="Century Gothic"/>
              </a:rPr>
              <a:t>Medios para solicitar información: </a:t>
            </a:r>
            <a:r>
              <a:rPr lang="es-ES" dirty="0">
                <a:solidFill>
                  <a:schemeClr val="tx1"/>
                </a:solidFill>
                <a:latin typeface="Century Gothic"/>
                <a:cs typeface="Century Gothic"/>
              </a:rPr>
              <a:t>oral o escrita, incluida la vía electrónica, puede hacer cualquier persona para acceder a la información pública</a:t>
            </a:r>
            <a:r>
              <a:rPr lang="es-ES" dirty="0" smtClean="0">
                <a:solidFill>
                  <a:schemeClr val="tx1"/>
                </a:solidFill>
                <a:latin typeface="Century Gothic"/>
                <a:cs typeface="Century Gothic"/>
              </a:rPr>
              <a:t>.</a:t>
            </a:r>
            <a:endParaRPr lang="es-ES" dirty="0">
              <a:solidFill>
                <a:schemeClr val="tx1"/>
              </a:solidFill>
              <a:latin typeface="Century Gothic"/>
              <a:cs typeface="Century Gothic"/>
            </a:endParaRPr>
          </a:p>
          <a:p>
            <a:pPr>
              <a:buClr>
                <a:schemeClr val="tx2"/>
              </a:buClr>
            </a:pPr>
            <a:r>
              <a:rPr lang="es-ES" b="1" dirty="0">
                <a:solidFill>
                  <a:schemeClr val="tx1"/>
                </a:solidFill>
                <a:latin typeface="Century Gothic"/>
                <a:cs typeface="Century Gothic"/>
              </a:rPr>
              <a:t>Carga de prueba: </a:t>
            </a:r>
            <a:r>
              <a:rPr lang="es-ES" dirty="0">
                <a:solidFill>
                  <a:schemeClr val="tx1"/>
                </a:solidFill>
                <a:latin typeface="Century Gothic"/>
                <a:cs typeface="Century Gothic"/>
              </a:rPr>
              <a:t>Le corresponde al sujeto obligado aportar las pruebas que fundamenten que la información solicitada debe permanecer reservada, deberá establecer si se trata de una excepción</a:t>
            </a:r>
            <a:r>
              <a:rPr lang="es-ES" dirty="0" smtClean="0">
                <a:solidFill>
                  <a:schemeClr val="tx1"/>
                </a:solidFill>
                <a:latin typeface="Century Gothic"/>
                <a:cs typeface="Century Gothic"/>
              </a:rPr>
              <a:t>.</a:t>
            </a:r>
            <a:endParaRPr lang="es-ES" dirty="0">
              <a:solidFill>
                <a:schemeClr val="tx1"/>
              </a:solidFill>
              <a:latin typeface="Century Gothic"/>
              <a:cs typeface="Century Gothic"/>
            </a:endParaRPr>
          </a:p>
          <a:p>
            <a:pPr>
              <a:buClr>
                <a:schemeClr val="tx2"/>
              </a:buClr>
            </a:pPr>
            <a:r>
              <a:rPr lang="es-ES" b="1" dirty="0">
                <a:solidFill>
                  <a:schemeClr val="tx1"/>
                </a:solidFill>
                <a:latin typeface="Century Gothic"/>
                <a:cs typeface="Century Gothic"/>
              </a:rPr>
              <a:t>Recursos del Solicitante</a:t>
            </a:r>
            <a:r>
              <a:rPr lang="es-ES" dirty="0">
                <a:solidFill>
                  <a:schemeClr val="tx1"/>
                </a:solidFill>
                <a:latin typeface="Century Gothic"/>
                <a:cs typeface="Century Gothic"/>
              </a:rPr>
              <a:t>:</a:t>
            </a:r>
          </a:p>
          <a:p>
            <a:pPr lvl="1">
              <a:buClr>
                <a:schemeClr val="tx2"/>
              </a:buClr>
              <a:buFont typeface="Wingdings" charset="0"/>
              <a:buChar char="ü"/>
            </a:pPr>
            <a:r>
              <a:rPr lang="es-CO" dirty="0">
                <a:solidFill>
                  <a:schemeClr val="tx1"/>
                </a:solidFill>
                <a:latin typeface="Century Gothic"/>
                <a:cs typeface="Century Gothic"/>
              </a:rPr>
              <a:t>Recurso reposición</a:t>
            </a:r>
          </a:p>
          <a:p>
            <a:pPr lvl="1">
              <a:buClr>
                <a:schemeClr val="tx2"/>
              </a:buClr>
              <a:buFont typeface="Wingdings" charset="0"/>
              <a:buChar char="ü"/>
            </a:pPr>
            <a:r>
              <a:rPr lang="es-CO" dirty="0">
                <a:solidFill>
                  <a:schemeClr val="tx1"/>
                </a:solidFill>
                <a:latin typeface="Century Gothic"/>
                <a:cs typeface="Century Gothic"/>
              </a:rPr>
              <a:t>Vía Judicial: acción tutela</a:t>
            </a:r>
          </a:p>
          <a:p>
            <a:endParaRPr lang="en-US" dirty="0">
              <a:latin typeface="Century Gothic"/>
              <a:cs typeface="Century Gothic"/>
            </a:endParaRPr>
          </a:p>
        </p:txBody>
      </p:sp>
    </p:spTree>
    <p:extLst>
      <p:ext uri="{BB962C8B-B14F-4D97-AF65-F5344CB8AC3E}">
        <p14:creationId xmlns:p14="http://schemas.microsoft.com/office/powerpoint/2010/main" val="32628556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Garantías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Control y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Vigilancia</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3" name="Content Placeholder 2"/>
          <p:cNvSpPr>
            <a:spLocks noGrp="1"/>
          </p:cNvSpPr>
          <p:nvPr>
            <p:ph idx="1"/>
          </p:nvPr>
        </p:nvSpPr>
        <p:spPr>
          <a:xfrm>
            <a:off x="2813013" y="2240543"/>
            <a:ext cx="5638778" cy="4381916"/>
          </a:xfrm>
        </p:spPr>
        <p:txBody>
          <a:bodyPr>
            <a:noAutofit/>
          </a:bodyPr>
          <a:lstStyle/>
          <a:p>
            <a:pPr>
              <a:lnSpc>
                <a:spcPct val="70000"/>
              </a:lnSpc>
            </a:pPr>
            <a:r>
              <a:rPr lang="es-CO" sz="1400" dirty="0">
                <a:latin typeface="Century Gothic"/>
                <a:cs typeface="Century Gothic"/>
              </a:rPr>
              <a:t>Garantizar el ejercicio del </a:t>
            </a:r>
            <a:r>
              <a:rPr lang="es-CO" sz="1400" dirty="0" smtClean="0">
                <a:latin typeface="Century Gothic"/>
                <a:cs typeface="Century Gothic"/>
              </a:rPr>
              <a:t>derecho</a:t>
            </a:r>
          </a:p>
          <a:p>
            <a:pPr>
              <a:lnSpc>
                <a:spcPct val="70000"/>
              </a:lnSpc>
            </a:pPr>
            <a:r>
              <a:rPr lang="es-CO" sz="1400" dirty="0" smtClean="0">
                <a:latin typeface="Century Gothic"/>
                <a:cs typeface="Century Gothic"/>
              </a:rPr>
              <a:t>Acciones </a:t>
            </a:r>
            <a:r>
              <a:rPr lang="es-CO" sz="1400" dirty="0">
                <a:latin typeface="Century Gothic"/>
                <a:cs typeface="Century Gothic"/>
              </a:rPr>
              <a:t>preventivas para el </a:t>
            </a:r>
            <a:r>
              <a:rPr lang="es-CO" sz="1400" dirty="0" smtClean="0">
                <a:latin typeface="Century Gothic"/>
                <a:cs typeface="Century Gothic"/>
              </a:rPr>
              <a:t>cumplimiento</a:t>
            </a:r>
          </a:p>
          <a:p>
            <a:pPr>
              <a:lnSpc>
                <a:spcPct val="70000"/>
              </a:lnSpc>
            </a:pPr>
            <a:r>
              <a:rPr lang="es-CO" sz="1400" dirty="0" smtClean="0">
                <a:latin typeface="Century Gothic"/>
                <a:cs typeface="Century Gothic"/>
              </a:rPr>
              <a:t>Informes </a:t>
            </a:r>
            <a:r>
              <a:rPr lang="es-CO" sz="1400" dirty="0">
                <a:latin typeface="Century Gothic"/>
                <a:cs typeface="Century Gothic"/>
              </a:rPr>
              <a:t>sobre el cumplimiento de las decisiones </a:t>
            </a:r>
            <a:endParaRPr lang="es-CO" sz="1400" dirty="0" smtClean="0">
              <a:latin typeface="Century Gothic"/>
              <a:cs typeface="Century Gothic"/>
            </a:endParaRPr>
          </a:p>
          <a:p>
            <a:pPr>
              <a:lnSpc>
                <a:spcPct val="70000"/>
              </a:lnSpc>
            </a:pPr>
            <a:r>
              <a:rPr lang="es-CO" sz="1400" dirty="0" smtClean="0">
                <a:latin typeface="Century Gothic"/>
                <a:cs typeface="Century Gothic"/>
              </a:rPr>
              <a:t>Promover </a:t>
            </a:r>
            <a:r>
              <a:rPr lang="es-CO" sz="1400" dirty="0">
                <a:latin typeface="Century Gothic"/>
                <a:cs typeface="Century Gothic"/>
              </a:rPr>
              <a:t>el conocimiento y aplicación </a:t>
            </a:r>
            <a:endParaRPr lang="es-CO" sz="1400" dirty="0" smtClean="0">
              <a:latin typeface="Century Gothic"/>
              <a:cs typeface="Century Gothic"/>
            </a:endParaRPr>
          </a:p>
          <a:p>
            <a:pPr>
              <a:lnSpc>
                <a:spcPct val="70000"/>
              </a:lnSpc>
            </a:pPr>
            <a:r>
              <a:rPr lang="es-CO" sz="1400" dirty="0" smtClean="0">
                <a:latin typeface="Century Gothic"/>
                <a:cs typeface="Century Gothic"/>
              </a:rPr>
              <a:t>Aplicar </a:t>
            </a:r>
            <a:r>
              <a:rPr lang="es-CO" sz="1400" dirty="0">
                <a:latin typeface="Century Gothic"/>
                <a:cs typeface="Century Gothic"/>
              </a:rPr>
              <a:t>las sanciones </a:t>
            </a:r>
            <a:endParaRPr lang="es-CO" sz="1400" dirty="0" smtClean="0">
              <a:latin typeface="Century Gothic"/>
              <a:cs typeface="Century Gothic"/>
            </a:endParaRPr>
          </a:p>
          <a:p>
            <a:pPr>
              <a:lnSpc>
                <a:spcPct val="70000"/>
              </a:lnSpc>
            </a:pPr>
            <a:r>
              <a:rPr lang="es-CO" sz="1400" dirty="0" smtClean="0">
                <a:latin typeface="Century Gothic"/>
                <a:cs typeface="Century Gothic"/>
              </a:rPr>
              <a:t>Decidir disciplinariamente</a:t>
            </a:r>
          </a:p>
          <a:p>
            <a:pPr>
              <a:lnSpc>
                <a:spcPct val="70000"/>
              </a:lnSpc>
            </a:pPr>
            <a:r>
              <a:rPr lang="es-CO" sz="1400" dirty="0" smtClean="0">
                <a:latin typeface="Century Gothic"/>
                <a:cs typeface="Century Gothic"/>
              </a:rPr>
              <a:t>Promoción </a:t>
            </a:r>
            <a:r>
              <a:rPr lang="es-CO" sz="1400" dirty="0">
                <a:latin typeface="Century Gothic"/>
                <a:cs typeface="Century Gothic"/>
              </a:rPr>
              <a:t>y capacitación a funcionarios y </a:t>
            </a:r>
            <a:r>
              <a:rPr lang="es-CO" sz="1400" dirty="0" smtClean="0">
                <a:latin typeface="Century Gothic"/>
                <a:cs typeface="Century Gothic"/>
              </a:rPr>
              <a:t>ciudadanos</a:t>
            </a:r>
          </a:p>
          <a:p>
            <a:pPr>
              <a:lnSpc>
                <a:spcPct val="70000"/>
              </a:lnSpc>
            </a:pPr>
            <a:r>
              <a:rPr lang="es-CO" sz="1400" dirty="0" smtClean="0">
                <a:latin typeface="Century Gothic"/>
                <a:cs typeface="Century Gothic"/>
              </a:rPr>
              <a:t>Efectuar estadísticas</a:t>
            </a:r>
          </a:p>
          <a:p>
            <a:pPr>
              <a:lnSpc>
                <a:spcPct val="70000"/>
              </a:lnSpc>
            </a:pPr>
            <a:r>
              <a:rPr lang="es-CO" sz="1400" dirty="0" smtClean="0">
                <a:latin typeface="Century Gothic"/>
                <a:cs typeface="Century Gothic"/>
              </a:rPr>
              <a:t>Implementar </a:t>
            </a:r>
            <a:r>
              <a:rPr lang="es-CO" sz="1400" dirty="0">
                <a:latin typeface="Century Gothic"/>
                <a:cs typeface="Century Gothic"/>
              </a:rPr>
              <a:t>y administrar sistemas de información de </a:t>
            </a:r>
            <a:r>
              <a:rPr lang="es-CO" sz="1400" dirty="0" smtClean="0">
                <a:latin typeface="Century Gothic"/>
                <a:cs typeface="Century Gothic"/>
              </a:rPr>
              <a:t>reporte</a:t>
            </a:r>
          </a:p>
          <a:p>
            <a:pPr>
              <a:lnSpc>
                <a:spcPct val="70000"/>
              </a:lnSpc>
            </a:pPr>
            <a:r>
              <a:rPr lang="es-CO" sz="1400" dirty="0" smtClean="0">
                <a:latin typeface="Century Gothic"/>
                <a:cs typeface="Century Gothic"/>
              </a:rPr>
              <a:t>Conformación </a:t>
            </a:r>
            <a:r>
              <a:rPr lang="es-CO" sz="1400" dirty="0">
                <a:latin typeface="Century Gothic"/>
                <a:cs typeface="Century Gothic"/>
              </a:rPr>
              <a:t>de oficina </a:t>
            </a:r>
            <a:r>
              <a:rPr lang="es-CO" sz="1400" dirty="0" smtClean="0">
                <a:latin typeface="Century Gothic"/>
                <a:cs typeface="Century Gothic"/>
              </a:rPr>
              <a:t>responsables</a:t>
            </a:r>
          </a:p>
          <a:p>
            <a:pPr>
              <a:lnSpc>
                <a:spcPct val="70000"/>
              </a:lnSpc>
            </a:pPr>
            <a:r>
              <a:rPr lang="es-CO" sz="1400" dirty="0" smtClean="0">
                <a:latin typeface="Century Gothic"/>
                <a:cs typeface="Century Gothic"/>
              </a:rPr>
              <a:t>Definir </a:t>
            </a:r>
            <a:r>
              <a:rPr lang="es-CO" sz="1400" dirty="0">
                <a:latin typeface="Century Gothic"/>
                <a:cs typeface="Century Gothic"/>
              </a:rPr>
              <a:t>lineamientos y estándares</a:t>
            </a:r>
          </a:p>
          <a:p>
            <a:pPr>
              <a:lnSpc>
                <a:spcPct val="70000"/>
              </a:lnSpc>
              <a:buFont typeface="Wingdings" charset="0"/>
              <a:buChar char="Ø"/>
            </a:pPr>
            <a:endParaRPr lang="es-CO" sz="1600" dirty="0">
              <a:latin typeface="Century Gothic"/>
              <a:cs typeface="Century Gothic"/>
            </a:endParaRPr>
          </a:p>
          <a:p>
            <a:pPr>
              <a:lnSpc>
                <a:spcPct val="70000"/>
              </a:lnSpc>
            </a:pPr>
            <a:endParaRPr lang="en-US" sz="1400" dirty="0">
              <a:latin typeface="Century Gothic"/>
              <a:cs typeface="Century Gothic"/>
            </a:endParaRPr>
          </a:p>
        </p:txBody>
      </p:sp>
      <p:sp>
        <p:nvSpPr>
          <p:cNvPr id="4" name="CuadroTexto 8"/>
          <p:cNvSpPr txBox="1">
            <a:spLocks noChangeArrowheads="1"/>
          </p:cNvSpPr>
          <p:nvPr/>
        </p:nvSpPr>
        <p:spPr bwMode="auto">
          <a:xfrm>
            <a:off x="0" y="2556282"/>
            <a:ext cx="2813013" cy="2062103"/>
          </a:xfrm>
          <a:prstGeom prst="rect">
            <a:avLst/>
          </a:prstGeom>
          <a:solidFill>
            <a:schemeClr val="bg2">
              <a:lumMod val="20000"/>
              <a:lumOff val="80000"/>
            </a:schemeClr>
          </a:solidFill>
          <a:ln>
            <a:noFill/>
          </a:ln>
          <a:extLst/>
        </p:spPr>
        <p:txBody>
          <a:bodyPr wrap="square">
            <a:spAutoFit/>
          </a:bodyPr>
          <a:lstStyle>
            <a:lvl1pPr>
              <a:defRPr sz="2600">
                <a:solidFill>
                  <a:schemeClr val="tx1"/>
                </a:solidFill>
                <a:latin typeface="Gill Sans MT" charset="0"/>
                <a:ea typeface="ＭＳ Ｐゴシック" charset="0"/>
                <a:cs typeface="ＭＳ Ｐゴシック" charset="0"/>
              </a:defRPr>
            </a:lvl1pPr>
            <a:lvl2pPr marL="742950" indent="-285750">
              <a:defRPr sz="2300">
                <a:solidFill>
                  <a:schemeClr val="tx2"/>
                </a:solidFill>
                <a:latin typeface="Gill Sans MT" charset="0"/>
                <a:ea typeface="ＭＳ Ｐゴシック" charset="0"/>
              </a:defRPr>
            </a:lvl2pPr>
            <a:lvl3pPr marL="1143000">
              <a:defRPr sz="2000">
                <a:solidFill>
                  <a:schemeClr val="tx1"/>
                </a:solidFill>
                <a:latin typeface="Gill Sans MT" charset="0"/>
                <a:ea typeface="ＭＳ Ｐゴシック" charset="0"/>
              </a:defRPr>
            </a:lvl3pPr>
            <a:lvl4pPr marL="1600200">
              <a:defRPr>
                <a:solidFill>
                  <a:schemeClr val="tx1"/>
                </a:solidFill>
                <a:latin typeface="Gill Sans MT" charset="0"/>
                <a:ea typeface="ＭＳ Ｐゴシック" charset="0"/>
              </a:defRPr>
            </a:lvl4pPr>
            <a:lvl5pPr marL="2057400">
              <a:defRPr sz="1600">
                <a:solidFill>
                  <a:schemeClr val="tx1"/>
                </a:solidFill>
                <a:latin typeface="Gill Sans MT" charset="0"/>
                <a:ea typeface="ＭＳ Ｐゴシック" charset="0"/>
              </a:defRPr>
            </a:lvl5pPr>
            <a:lvl6pPr marL="25146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6pPr>
            <a:lvl7pPr marL="29718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7pPr>
            <a:lvl8pPr marL="34290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8pPr>
            <a:lvl9pPr marL="38862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9pPr>
          </a:lstStyle>
          <a:p>
            <a:pPr algn="ctr" eaLnBrk="1" hangingPunct="1"/>
            <a:r>
              <a:rPr lang="es-CO" sz="3200" b="1" dirty="0" smtClean="0">
                <a:solidFill>
                  <a:srgbClr val="C00000"/>
                </a:solidFill>
                <a:latin typeface="Century Gothic"/>
                <a:cs typeface="Century Gothic"/>
              </a:rPr>
              <a:t>¿</a:t>
            </a:r>
            <a:r>
              <a:rPr lang="es-CO" sz="3200" b="1" dirty="0">
                <a:solidFill>
                  <a:srgbClr val="C00000"/>
                </a:solidFill>
                <a:latin typeface="Century Gothic"/>
                <a:cs typeface="Century Gothic"/>
              </a:rPr>
              <a:t>Qué exige la ley </a:t>
            </a:r>
            <a:r>
              <a:rPr lang="es-CO" sz="3200" b="1" dirty="0" smtClean="0">
                <a:solidFill>
                  <a:srgbClr val="C00000"/>
                </a:solidFill>
                <a:latin typeface="Century Gothic"/>
                <a:cs typeface="Century Gothic"/>
              </a:rPr>
              <a:t>al Ministerio </a:t>
            </a:r>
            <a:r>
              <a:rPr lang="es-CO" sz="3200" b="1" dirty="0">
                <a:solidFill>
                  <a:srgbClr val="C00000"/>
                </a:solidFill>
                <a:latin typeface="Century Gothic"/>
                <a:cs typeface="Century Gothic"/>
              </a:rPr>
              <a:t>Público?</a:t>
            </a:r>
          </a:p>
        </p:txBody>
      </p:sp>
      <p:pic>
        <p:nvPicPr>
          <p:cNvPr id="5" name="Picture 4"/>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foregroundMark x1="31633" y1="21519" x2="31633" y2="21519"/>
                        <a14:foregroundMark x1="24490" y1="64557" x2="24490" y2="64557"/>
                        <a14:foregroundMark x1="63265" y1="75949" x2="63265" y2="75949"/>
                      </a14:backgroundRemoval>
                    </a14:imgEffect>
                  </a14:imgLayer>
                </a14:imgProps>
              </a:ext>
            </a:extLst>
          </a:blip>
          <a:stretch>
            <a:fillRect/>
          </a:stretch>
        </p:blipFill>
        <p:spPr>
          <a:xfrm>
            <a:off x="767991" y="4795855"/>
            <a:ext cx="1321287" cy="1065119"/>
          </a:xfrm>
          <a:prstGeom prst="rect">
            <a:avLst/>
          </a:prstGeom>
        </p:spPr>
      </p:pic>
    </p:spTree>
    <p:extLst>
      <p:ext uri="{BB962C8B-B14F-4D97-AF65-F5344CB8AC3E}">
        <p14:creationId xmlns:p14="http://schemas.microsoft.com/office/powerpoint/2010/main" val="22369272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10" descr="C:\Users\camilomunoz\AppData\Local\Microsoft\Windows\Temporary Internet Files\Content.IE5\DZLYQW6F\MP900408864[1].jpg"/>
          <p:cNvPicPr>
            <a:picLocks noChangeAspect="1" noChangeArrowheads="1"/>
          </p:cNvPicPr>
          <p:nvPr/>
        </p:nvPicPr>
        <p:blipFill>
          <a:blip r:embed="rId3" cstate="email">
            <a:extLst>
              <a:ext uri="{28A0092B-C50C-407E-A947-70E740481C1C}">
                <a14:useLocalDpi xmlns:a14="http://schemas.microsoft.com/office/drawing/2010/main" val="0"/>
              </a:ext>
            </a:extLst>
          </a:blip>
          <a:srcRect l="-45332" r="45332"/>
          <a:stretch>
            <a:fillRect/>
          </a:stretch>
        </p:blipFill>
        <p:spPr bwMode="auto">
          <a:xfrm>
            <a:off x="2279650" y="-14288"/>
            <a:ext cx="6858000"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19" name="Picture 9" descr="C:\Users\camilomunoz\AppData\Local\Microsoft\Windows\Temporary Internet Files\Content.IE5\8JGHF31I\MP900422411[1].jpg"/>
          <p:cNvPicPr>
            <a:picLocks noChangeAspect="1" noChangeArrowheads="1"/>
          </p:cNvPicPr>
          <p:nvPr/>
        </p:nvPicPr>
        <p:blipFill>
          <a:blip r:embed="rId4" cstate="email">
            <a:extLst>
              <a:ext uri="{28A0092B-C50C-407E-A947-70E740481C1C}">
                <a14:useLocalDpi xmlns:a14="http://schemas.microsoft.com/office/drawing/2010/main" val="0"/>
              </a:ext>
            </a:extLst>
          </a:blip>
          <a:srcRect l="30009" r="28511"/>
          <a:stretch>
            <a:fillRect/>
          </a:stretch>
        </p:blipFill>
        <p:spPr bwMode="auto">
          <a:xfrm>
            <a:off x="3657600" y="0"/>
            <a:ext cx="18970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0" name="Picture 7"/>
          <p:cNvPicPr>
            <a:picLocks noChangeAspect="1" noChangeArrowheads="1"/>
          </p:cNvPicPr>
          <p:nvPr/>
        </p:nvPicPr>
        <p:blipFill>
          <a:blip r:embed="rId5" cstate="email">
            <a:extLst>
              <a:ext uri="{28A0092B-C50C-407E-A947-70E740481C1C}">
                <a14:useLocalDpi xmlns:a14="http://schemas.microsoft.com/office/drawing/2010/main" val="0"/>
              </a:ext>
            </a:extLst>
          </a:blip>
          <a:srcRect l="32249" t="108" r="38869" b="-108"/>
          <a:stretch>
            <a:fillRect/>
          </a:stretch>
        </p:blipFill>
        <p:spPr bwMode="auto">
          <a:xfrm>
            <a:off x="1676400" y="-14288"/>
            <a:ext cx="19812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821" name="Picture 2" descr="C:\Users\camilomunoz\AppData\Local\Microsoft\Windows\Temporary Internet Files\Content.IE5\LIBABTU7\MP900401619[1].jpg"/>
          <p:cNvPicPr>
            <a:picLocks noChangeAspect="1" noChangeArrowheads="1"/>
          </p:cNvPicPr>
          <p:nvPr/>
        </p:nvPicPr>
        <p:blipFill>
          <a:blip r:embed="rId6" cstate="email">
            <a:extLst>
              <a:ext uri="{28A0092B-C50C-407E-A947-70E740481C1C}">
                <a14:useLocalDpi xmlns:a14="http://schemas.microsoft.com/office/drawing/2010/main" val="0"/>
              </a:ext>
            </a:extLst>
          </a:blip>
          <a:srcRect l="19817" r="40443"/>
          <a:stretch>
            <a:fillRect/>
          </a:stretch>
        </p:blipFill>
        <p:spPr bwMode="auto">
          <a:xfrm>
            <a:off x="0" y="0"/>
            <a:ext cx="1806575" cy="681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1 Tabla"/>
          <p:cNvGraphicFramePr>
            <a:graphicFrameLocks noGrp="1"/>
          </p:cNvGraphicFramePr>
          <p:nvPr>
            <p:extLst>
              <p:ext uri="{D42A27DB-BD31-4B8C-83A1-F6EECF244321}">
                <p14:modId xmlns:p14="http://schemas.microsoft.com/office/powerpoint/2010/main" val="3858332993"/>
              </p:ext>
            </p:extLst>
          </p:nvPr>
        </p:nvGraphicFramePr>
        <p:xfrm>
          <a:off x="0" y="0"/>
          <a:ext cx="9144000" cy="6858000"/>
        </p:xfrm>
        <a:graphic>
          <a:graphicData uri="http://schemas.openxmlformats.org/drawingml/2006/table">
            <a:tbl>
              <a:tblPr firstRow="1" bandRow="1">
                <a:tableStyleId>{5940675A-B579-460E-94D1-54222C63F5DA}</a:tableStyleId>
              </a:tblPr>
              <a:tblGrid>
                <a:gridCol w="1828800"/>
                <a:gridCol w="1828800"/>
                <a:gridCol w="1828800"/>
                <a:gridCol w="3657600"/>
              </a:tblGrid>
              <a:tr h="6858000">
                <a:tc>
                  <a:txBody>
                    <a:bodyPr/>
                    <a:lstStyle/>
                    <a:p>
                      <a:endParaRPr lang="es-CO" dirty="0">
                        <a:latin typeface="Century Gothic"/>
                        <a:cs typeface="Century Gothic"/>
                      </a:endParaRP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endParaRPr lang="es-CO" dirty="0">
                        <a:latin typeface="Century Gothic"/>
                        <a:cs typeface="Century Gothic"/>
                      </a:endParaRP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endParaRPr lang="es-CO" dirty="0">
                        <a:latin typeface="Century Gothic"/>
                        <a:cs typeface="Century Gothic"/>
                      </a:endParaRP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endParaRPr lang="es-CO" dirty="0">
                        <a:latin typeface="Century Gothic"/>
                        <a:cs typeface="Century Gothic"/>
                      </a:endParaRP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r>
            </a:tbl>
          </a:graphicData>
        </a:graphic>
      </p:graphicFrame>
      <p:sp>
        <p:nvSpPr>
          <p:cNvPr id="34834" name="14 CuadroTexto"/>
          <p:cNvSpPr txBox="1">
            <a:spLocks noChangeArrowheads="1"/>
          </p:cNvSpPr>
          <p:nvPr/>
        </p:nvSpPr>
        <p:spPr bwMode="auto">
          <a:xfrm>
            <a:off x="128588" y="1974850"/>
            <a:ext cx="154781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600">
                <a:solidFill>
                  <a:schemeClr val="tx1"/>
                </a:solidFill>
                <a:latin typeface="Gill Sans MT" charset="0"/>
                <a:ea typeface="ＭＳ Ｐゴシック" charset="0"/>
                <a:cs typeface="ＭＳ Ｐゴシック" charset="0"/>
              </a:defRPr>
            </a:lvl1pPr>
            <a:lvl2pPr marL="742950" indent="-285750">
              <a:defRPr sz="2300">
                <a:solidFill>
                  <a:schemeClr val="tx2"/>
                </a:solidFill>
                <a:latin typeface="Gill Sans MT" charset="0"/>
                <a:ea typeface="ＭＳ Ｐゴシック" charset="0"/>
              </a:defRPr>
            </a:lvl2pPr>
            <a:lvl3pPr marL="1143000">
              <a:defRPr sz="2000">
                <a:solidFill>
                  <a:schemeClr val="tx1"/>
                </a:solidFill>
                <a:latin typeface="Gill Sans MT" charset="0"/>
                <a:ea typeface="ＭＳ Ｐゴシック" charset="0"/>
              </a:defRPr>
            </a:lvl3pPr>
            <a:lvl4pPr marL="1600200">
              <a:defRPr>
                <a:solidFill>
                  <a:schemeClr val="tx1"/>
                </a:solidFill>
                <a:latin typeface="Gill Sans MT" charset="0"/>
                <a:ea typeface="ＭＳ Ｐゴシック" charset="0"/>
              </a:defRPr>
            </a:lvl4pPr>
            <a:lvl5pPr marL="2057400">
              <a:defRPr sz="1600">
                <a:solidFill>
                  <a:schemeClr val="tx1"/>
                </a:solidFill>
                <a:latin typeface="Gill Sans MT" charset="0"/>
                <a:ea typeface="ＭＳ Ｐゴシック" charset="0"/>
              </a:defRPr>
            </a:lvl5pPr>
            <a:lvl6pPr marL="25146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6pPr>
            <a:lvl7pPr marL="29718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7pPr>
            <a:lvl8pPr marL="34290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8pPr>
            <a:lvl9pPr marL="38862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9pPr>
          </a:lstStyle>
          <a:p>
            <a:r>
              <a:rPr lang="es-CO" sz="1600" b="1" dirty="0">
                <a:solidFill>
                  <a:schemeClr val="bg1"/>
                </a:solidFill>
                <a:latin typeface="Century Gothic"/>
                <a:cs typeface="Century Gothic"/>
              </a:rPr>
              <a:t>En ningún caso le podrán rechazar la solicitud de información al ciudadano por no hacer su solicitud completa o sin justificación. </a:t>
            </a:r>
          </a:p>
        </p:txBody>
      </p:sp>
      <p:sp>
        <p:nvSpPr>
          <p:cNvPr id="34835" name="20 CuadroTexto"/>
          <p:cNvSpPr txBox="1">
            <a:spLocks noChangeArrowheads="1"/>
          </p:cNvSpPr>
          <p:nvPr/>
        </p:nvSpPr>
        <p:spPr bwMode="auto">
          <a:xfrm>
            <a:off x="2051050" y="2806700"/>
            <a:ext cx="148431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600">
                <a:solidFill>
                  <a:schemeClr val="tx1"/>
                </a:solidFill>
                <a:latin typeface="Gill Sans MT" charset="0"/>
                <a:ea typeface="ＭＳ Ｐゴシック" charset="0"/>
                <a:cs typeface="ＭＳ Ｐゴシック" charset="0"/>
              </a:defRPr>
            </a:lvl1pPr>
            <a:lvl2pPr marL="742950" indent="-285750">
              <a:defRPr sz="2300">
                <a:solidFill>
                  <a:schemeClr val="tx2"/>
                </a:solidFill>
                <a:latin typeface="Gill Sans MT" charset="0"/>
                <a:ea typeface="ＭＳ Ｐゴシック" charset="0"/>
              </a:defRPr>
            </a:lvl2pPr>
            <a:lvl3pPr marL="1143000">
              <a:defRPr sz="2000">
                <a:solidFill>
                  <a:schemeClr val="tx1"/>
                </a:solidFill>
                <a:latin typeface="Gill Sans MT" charset="0"/>
                <a:ea typeface="ＭＳ Ｐゴシック" charset="0"/>
              </a:defRPr>
            </a:lvl3pPr>
            <a:lvl4pPr marL="1600200">
              <a:defRPr>
                <a:solidFill>
                  <a:schemeClr val="tx1"/>
                </a:solidFill>
                <a:latin typeface="Gill Sans MT" charset="0"/>
                <a:ea typeface="ＭＳ Ｐゴシック" charset="0"/>
              </a:defRPr>
            </a:lvl4pPr>
            <a:lvl5pPr marL="2057400">
              <a:defRPr sz="1600">
                <a:solidFill>
                  <a:schemeClr val="tx1"/>
                </a:solidFill>
                <a:latin typeface="Gill Sans MT" charset="0"/>
                <a:ea typeface="ＭＳ Ｐゴシック" charset="0"/>
              </a:defRPr>
            </a:lvl5pPr>
            <a:lvl6pPr marL="25146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6pPr>
            <a:lvl7pPr marL="29718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7pPr>
            <a:lvl8pPr marL="34290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8pPr>
            <a:lvl9pPr marL="38862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9pPr>
          </a:lstStyle>
          <a:p>
            <a:pPr algn="ctr"/>
            <a:r>
              <a:rPr lang="es-CO" sz="1400" b="1" dirty="0">
                <a:solidFill>
                  <a:schemeClr val="bg1"/>
                </a:solidFill>
                <a:latin typeface="Century Gothic"/>
                <a:cs typeface="Century Gothic"/>
              </a:rPr>
              <a:t>Ocultar, destruir o modificar información pública es un delito</a:t>
            </a:r>
          </a:p>
        </p:txBody>
      </p:sp>
      <p:sp>
        <p:nvSpPr>
          <p:cNvPr id="34836" name="23 CuadroTexto"/>
          <p:cNvSpPr txBox="1">
            <a:spLocks noChangeArrowheads="1"/>
          </p:cNvSpPr>
          <p:nvPr/>
        </p:nvSpPr>
        <p:spPr bwMode="auto">
          <a:xfrm>
            <a:off x="3832225" y="1414463"/>
            <a:ext cx="1547813"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600">
                <a:solidFill>
                  <a:schemeClr val="tx1"/>
                </a:solidFill>
                <a:latin typeface="Gill Sans MT" charset="0"/>
                <a:ea typeface="ＭＳ Ｐゴシック" charset="0"/>
                <a:cs typeface="ＭＳ Ｐゴシック" charset="0"/>
              </a:defRPr>
            </a:lvl1pPr>
            <a:lvl2pPr marL="742950" indent="-285750">
              <a:defRPr sz="2300">
                <a:solidFill>
                  <a:schemeClr val="tx2"/>
                </a:solidFill>
                <a:latin typeface="Gill Sans MT" charset="0"/>
                <a:ea typeface="ＭＳ Ｐゴシック" charset="0"/>
              </a:defRPr>
            </a:lvl2pPr>
            <a:lvl3pPr marL="1143000">
              <a:defRPr sz="2000">
                <a:solidFill>
                  <a:schemeClr val="tx1"/>
                </a:solidFill>
                <a:latin typeface="Gill Sans MT" charset="0"/>
                <a:ea typeface="ＭＳ Ｐゴシック" charset="0"/>
              </a:defRPr>
            </a:lvl3pPr>
            <a:lvl4pPr marL="1600200">
              <a:defRPr>
                <a:solidFill>
                  <a:schemeClr val="tx1"/>
                </a:solidFill>
                <a:latin typeface="Gill Sans MT" charset="0"/>
                <a:ea typeface="ＭＳ Ｐゴシック" charset="0"/>
              </a:defRPr>
            </a:lvl4pPr>
            <a:lvl5pPr marL="2057400">
              <a:defRPr sz="1600">
                <a:solidFill>
                  <a:schemeClr val="tx1"/>
                </a:solidFill>
                <a:latin typeface="Gill Sans MT" charset="0"/>
                <a:ea typeface="ＭＳ Ｐゴシック" charset="0"/>
              </a:defRPr>
            </a:lvl5pPr>
            <a:lvl6pPr marL="25146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6pPr>
            <a:lvl7pPr marL="29718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7pPr>
            <a:lvl8pPr marL="34290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8pPr>
            <a:lvl9pPr marL="38862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9pPr>
          </a:lstStyle>
          <a:p>
            <a:pPr algn="ctr"/>
            <a:r>
              <a:rPr lang="es-CO" sz="1600" b="1" dirty="0">
                <a:latin typeface="Century Gothic"/>
                <a:cs typeface="Century Gothic"/>
              </a:rPr>
              <a:t>Cuando se le deniegue el acceso a información al ciudadano, es deber de la entidad o persona natural o jurídica entregarle las razones y pruebas que sustenten la negativa. </a:t>
            </a:r>
          </a:p>
        </p:txBody>
      </p:sp>
      <p:sp>
        <p:nvSpPr>
          <p:cNvPr id="34837" name="25 CuadroTexto"/>
          <p:cNvSpPr txBox="1">
            <a:spLocks noChangeArrowheads="1"/>
          </p:cNvSpPr>
          <p:nvPr/>
        </p:nvSpPr>
        <p:spPr bwMode="auto">
          <a:xfrm>
            <a:off x="5676900" y="2954338"/>
            <a:ext cx="3265488"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600">
                <a:solidFill>
                  <a:schemeClr val="tx1"/>
                </a:solidFill>
                <a:latin typeface="Gill Sans MT" charset="0"/>
                <a:ea typeface="ＭＳ Ｐゴシック" charset="0"/>
                <a:cs typeface="ＭＳ Ｐゴシック" charset="0"/>
              </a:defRPr>
            </a:lvl1pPr>
            <a:lvl2pPr marL="457200">
              <a:defRPr sz="2300">
                <a:solidFill>
                  <a:schemeClr val="tx2"/>
                </a:solidFill>
                <a:latin typeface="Gill Sans MT" charset="0"/>
                <a:ea typeface="ＭＳ Ｐゴシック" charset="0"/>
              </a:defRPr>
            </a:lvl2pPr>
            <a:lvl3pPr marL="1143000">
              <a:defRPr sz="2000">
                <a:solidFill>
                  <a:schemeClr val="tx1"/>
                </a:solidFill>
                <a:latin typeface="Gill Sans MT" charset="0"/>
                <a:ea typeface="ＭＳ Ｐゴシック" charset="0"/>
              </a:defRPr>
            </a:lvl3pPr>
            <a:lvl4pPr marL="1600200">
              <a:defRPr>
                <a:solidFill>
                  <a:schemeClr val="tx1"/>
                </a:solidFill>
                <a:latin typeface="Gill Sans MT" charset="0"/>
                <a:ea typeface="ＭＳ Ｐゴシック" charset="0"/>
              </a:defRPr>
            </a:lvl4pPr>
            <a:lvl5pPr marL="2057400">
              <a:defRPr sz="1600">
                <a:solidFill>
                  <a:schemeClr val="tx1"/>
                </a:solidFill>
                <a:latin typeface="Gill Sans MT" charset="0"/>
                <a:ea typeface="ＭＳ Ｐゴシック" charset="0"/>
              </a:defRPr>
            </a:lvl5pPr>
            <a:lvl6pPr marL="25146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6pPr>
            <a:lvl7pPr marL="29718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7pPr>
            <a:lvl8pPr marL="34290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8pPr>
            <a:lvl9pPr marL="3886200" indent="-228600" eaLnBrk="0" fontAlgn="base" hangingPunct="0">
              <a:spcAft>
                <a:spcPct val="0"/>
              </a:spcAft>
              <a:buClr>
                <a:schemeClr val="accent2"/>
              </a:buClr>
              <a:buSzPct val="70000"/>
              <a:buFont typeface="Wingdings" charset="0"/>
              <a:buChar char=""/>
              <a:defRPr sz="1600">
                <a:solidFill>
                  <a:schemeClr val="tx1"/>
                </a:solidFill>
                <a:latin typeface="Gill Sans MT" charset="0"/>
                <a:ea typeface="ＭＳ Ｐゴシック" charset="0"/>
              </a:defRPr>
            </a:lvl9pPr>
          </a:lstStyle>
          <a:p>
            <a:r>
              <a:rPr lang="es-CO" sz="1600" b="1" dirty="0">
                <a:solidFill>
                  <a:schemeClr val="bg1"/>
                </a:solidFill>
                <a:latin typeface="Century Gothic"/>
                <a:cs typeface="Century Gothic"/>
              </a:rPr>
              <a:t>El tribunal o juez administrativo puede interrumpir el plazo de diez (10) días para decidir sobre el acceso a la información:</a:t>
            </a:r>
          </a:p>
          <a:p>
            <a:pPr lvl="1"/>
            <a:r>
              <a:rPr lang="es-CO" sz="1600" b="1" dirty="0">
                <a:solidFill>
                  <a:schemeClr val="bg1"/>
                </a:solidFill>
                <a:latin typeface="Century Gothic"/>
                <a:cs typeface="Century Gothic"/>
              </a:rPr>
              <a:t>a) Cuando requiera información adicional sobre el caso.</a:t>
            </a:r>
          </a:p>
          <a:p>
            <a:pPr lvl="1"/>
            <a:r>
              <a:rPr lang="es-CO" sz="1600" b="1" dirty="0">
                <a:solidFill>
                  <a:schemeClr val="bg1"/>
                </a:solidFill>
                <a:latin typeface="Century Gothic"/>
                <a:cs typeface="Century Gothic"/>
              </a:rPr>
              <a:t>b) Cuando sea necesario poner en conocimiento del Consejo de Estado el caso, para unificar criterios</a:t>
            </a:r>
            <a:r>
              <a:rPr lang="es-CO" sz="1600" b="1" dirty="0">
                <a:solidFill>
                  <a:schemeClr val="tx1"/>
                </a:solidFill>
                <a:latin typeface="Century Gothic"/>
                <a:cs typeface="Century Gothic"/>
              </a:rPr>
              <a:t>.</a:t>
            </a:r>
          </a:p>
        </p:txBody>
      </p:sp>
      <p:sp>
        <p:nvSpPr>
          <p:cNvPr id="11" name="10 Rectángulo"/>
          <p:cNvSpPr/>
          <p:nvPr/>
        </p:nvSpPr>
        <p:spPr>
          <a:xfrm>
            <a:off x="0" y="11113"/>
            <a:ext cx="5554663" cy="754062"/>
          </a:xfrm>
          <a:prstGeom prst="rect">
            <a:avLst/>
          </a:prstGeom>
          <a:solidFill>
            <a:schemeClr val="tx1"/>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normAutofit/>
          </a:bodyPr>
          <a:lstStyle/>
          <a:p>
            <a:pPr algn="ctr">
              <a:defRPr/>
            </a:pPr>
            <a:r>
              <a:rPr lang="es-CO"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IMPORTANTE</a:t>
            </a:r>
            <a:endParaRPr lang="es-CO" sz="40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pic>
        <p:nvPicPr>
          <p:cNvPr id="34839" name="Picture 2" descr="C:\Users\juanrestrepo\AppData\Local\Microsoft\Windows\Temporary Internet Files\Content.Outlook\TF0N0F0J\Logo_RGB_Secretaria_Transparencia.png"/>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5940425" y="244475"/>
            <a:ext cx="309562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4998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Principales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Avances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la ley</a:t>
            </a:r>
          </a:p>
        </p:txBody>
      </p:sp>
      <p:sp>
        <p:nvSpPr>
          <p:cNvPr id="4" name="Content Placeholder 3"/>
          <p:cNvSpPr>
            <a:spLocks noGrp="1"/>
          </p:cNvSpPr>
          <p:nvPr>
            <p:ph idx="1"/>
          </p:nvPr>
        </p:nvSpPr>
        <p:spPr>
          <a:xfrm>
            <a:off x="854972" y="2240544"/>
            <a:ext cx="7898142" cy="4259024"/>
          </a:xfrm>
        </p:spPr>
        <p:txBody>
          <a:bodyPr>
            <a:noAutofit/>
          </a:bodyPr>
          <a:lstStyle/>
          <a:p>
            <a:pPr algn="just">
              <a:spcAft>
                <a:spcPts val="1000"/>
              </a:spcAft>
              <a:buFont typeface="Times New Roman" charset="0"/>
              <a:buChar char="•"/>
              <a:tabLst>
                <a:tab pos="457200" algn="l"/>
              </a:tabLst>
            </a:pPr>
            <a:r>
              <a:rPr lang="es-CO" sz="1600" dirty="0">
                <a:solidFill>
                  <a:schemeClr val="tx1"/>
                </a:solidFill>
                <a:latin typeface="Century Gothic"/>
                <a:ea typeface="Calibri" charset="0"/>
                <a:cs typeface="Century Gothic"/>
              </a:rPr>
              <a:t>Ley Estatutaria que unifica criterios de transparencia y acceso a la información bajo una misma sombrilla, y siguiendo estándares internacionales y visto bueno de las organizaciones sociales líderes en dichos temas en Colombia.</a:t>
            </a:r>
          </a:p>
          <a:p>
            <a:pPr algn="just">
              <a:spcAft>
                <a:spcPts val="1000"/>
              </a:spcAft>
              <a:buFont typeface="Times New Roman" charset="0"/>
              <a:buChar char="•"/>
              <a:tabLst>
                <a:tab pos="457200" algn="l"/>
              </a:tabLst>
            </a:pPr>
            <a:r>
              <a:rPr lang="es-CO" sz="1600" dirty="0">
                <a:solidFill>
                  <a:schemeClr val="tx1"/>
                </a:solidFill>
                <a:latin typeface="Century Gothic"/>
                <a:ea typeface="Calibri" charset="0"/>
                <a:cs typeface="Century Gothic"/>
              </a:rPr>
              <a:t>Amplia de sujetos obligados en cuanto a obligaciones de transparencia activa y respuesta a requerimientos de información, incluyendo órganos de control, partidos políticos y movimientos significativos de ciudadanos, contratistas del Estado, prestadoras de servicio públicos, entre otras.</a:t>
            </a:r>
          </a:p>
          <a:p>
            <a:pPr algn="just">
              <a:spcAft>
                <a:spcPts val="1000"/>
              </a:spcAft>
              <a:buFont typeface="Times New Roman" charset="0"/>
              <a:buChar char="•"/>
              <a:tabLst>
                <a:tab pos="457200" algn="l"/>
              </a:tabLst>
            </a:pPr>
            <a:r>
              <a:rPr lang="es-CO" sz="1600" dirty="0">
                <a:solidFill>
                  <a:schemeClr val="tx1"/>
                </a:solidFill>
                <a:latin typeface="Century Gothic"/>
                <a:ea typeface="Calibri" charset="0"/>
                <a:cs typeface="Century Gothic"/>
              </a:rPr>
              <a:t>Promueve garantías jurídicas del derecho de Acceso a la Información como derecho fundamental, y tiempos más cortos para recibir respuesta a requerimientos de información y agotar recursos.</a:t>
            </a:r>
          </a:p>
          <a:p>
            <a:pPr algn="just">
              <a:spcAft>
                <a:spcPts val="1000"/>
              </a:spcAft>
              <a:buFont typeface="Times New Roman" charset="0"/>
              <a:buChar char="•"/>
              <a:tabLst>
                <a:tab pos="457200" algn="l"/>
              </a:tabLst>
            </a:pPr>
            <a:r>
              <a:rPr lang="es-CO" sz="1600" dirty="0">
                <a:solidFill>
                  <a:schemeClr val="tx1"/>
                </a:solidFill>
                <a:latin typeface="Century Gothic"/>
                <a:ea typeface="Calibri" charset="0"/>
                <a:cs typeface="Century Gothic"/>
              </a:rPr>
              <a:t>Involucra los principios de proactividad y oportunidad del acceso a la información</a:t>
            </a:r>
          </a:p>
          <a:p>
            <a:pPr algn="just">
              <a:spcAft>
                <a:spcPts val="1000"/>
              </a:spcAft>
              <a:buFont typeface="Times New Roman" charset="0"/>
              <a:buChar char="•"/>
              <a:tabLst>
                <a:tab pos="457200" algn="l"/>
              </a:tabLst>
            </a:pPr>
            <a:endParaRPr lang="es-CO" sz="1600" dirty="0">
              <a:solidFill>
                <a:schemeClr val="tx1"/>
              </a:solidFill>
              <a:latin typeface="Century Gothic"/>
              <a:ea typeface="Calibri" charset="0"/>
              <a:cs typeface="Century Gothic"/>
            </a:endParaRPr>
          </a:p>
          <a:p>
            <a:endParaRPr lang="en-US" sz="1600" dirty="0">
              <a:solidFill>
                <a:schemeClr val="tx1"/>
              </a:solidFill>
              <a:latin typeface="Century Gothic"/>
              <a:cs typeface="Century Gothic"/>
            </a:endParaRPr>
          </a:p>
        </p:txBody>
      </p:sp>
    </p:spTree>
    <p:extLst>
      <p:ext uri="{BB962C8B-B14F-4D97-AF65-F5344CB8AC3E}">
        <p14:creationId xmlns:p14="http://schemas.microsoft.com/office/powerpoint/2010/main" val="22157816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Principales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Avances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de la ley</a:t>
            </a:r>
          </a:p>
        </p:txBody>
      </p:sp>
      <p:sp>
        <p:nvSpPr>
          <p:cNvPr id="4" name="Content Placeholder 3"/>
          <p:cNvSpPr>
            <a:spLocks noGrp="1"/>
          </p:cNvSpPr>
          <p:nvPr>
            <p:ph idx="1"/>
          </p:nvPr>
        </p:nvSpPr>
        <p:spPr>
          <a:xfrm>
            <a:off x="854972" y="2240544"/>
            <a:ext cx="7898142" cy="4617456"/>
          </a:xfrm>
        </p:spPr>
        <p:txBody>
          <a:bodyPr>
            <a:noAutofit/>
          </a:bodyPr>
          <a:lstStyle/>
          <a:p>
            <a:pPr algn="just">
              <a:spcAft>
                <a:spcPts val="1000"/>
              </a:spcAft>
              <a:buFont typeface="Times New Roman" charset="0"/>
              <a:buChar char="•"/>
              <a:tabLst>
                <a:tab pos="457200" algn="l"/>
              </a:tabLst>
            </a:pPr>
            <a:r>
              <a:rPr lang="es-CO" sz="1600" dirty="0" smtClean="0">
                <a:solidFill>
                  <a:schemeClr val="tx1"/>
                </a:solidFill>
                <a:ea typeface="Calibri" charset="0"/>
                <a:cs typeface="Century Gothic"/>
              </a:rPr>
              <a:t>Unifica </a:t>
            </a:r>
            <a:r>
              <a:rPr lang="es-CO" sz="1600" dirty="0">
                <a:solidFill>
                  <a:schemeClr val="tx1"/>
                </a:solidFill>
                <a:ea typeface="Calibri" charset="0"/>
                <a:cs typeface="Century Gothic"/>
              </a:rPr>
              <a:t>y exige la coordinación de las entidades líderes de política pública en temas relacionados con la transparencia y acceso a la información, y determina el desarrollo de una política pública única en la materia.</a:t>
            </a:r>
          </a:p>
          <a:p>
            <a:pPr algn="just">
              <a:spcAft>
                <a:spcPts val="1000"/>
              </a:spcAft>
              <a:buFont typeface="Times New Roman" charset="0"/>
              <a:buChar char="•"/>
              <a:tabLst>
                <a:tab pos="457200" algn="l"/>
              </a:tabLst>
            </a:pPr>
            <a:r>
              <a:rPr lang="es-CO" sz="1600" dirty="0">
                <a:solidFill>
                  <a:schemeClr val="tx1"/>
                </a:solidFill>
                <a:ea typeface="Calibri" charset="0"/>
                <a:cs typeface="Century Gothic"/>
              </a:rPr>
              <a:t>Fortalece al  Ministerio Público como entidad garante del derecho de acceso a la información pública.</a:t>
            </a:r>
          </a:p>
          <a:p>
            <a:pPr algn="just">
              <a:spcAft>
                <a:spcPts val="1000"/>
              </a:spcAft>
              <a:buFont typeface="Times New Roman" charset="0"/>
              <a:buChar char="•"/>
              <a:tabLst>
                <a:tab pos="457200" algn="l"/>
              </a:tabLst>
            </a:pPr>
            <a:r>
              <a:rPr lang="es-CO" sz="1600" dirty="0">
                <a:solidFill>
                  <a:schemeClr val="tx1"/>
                </a:solidFill>
                <a:ea typeface="Calibri" charset="0"/>
                <a:cs typeface="Century Gothic"/>
              </a:rPr>
              <a:t>Obliga a los sujetos obligados a producir información  en un lenguaje comprensible para todas las comunidades del país.</a:t>
            </a:r>
          </a:p>
          <a:p>
            <a:pPr algn="just">
              <a:spcAft>
                <a:spcPts val="1000"/>
              </a:spcAft>
              <a:buFont typeface="Times New Roman" charset="0"/>
              <a:buChar char="•"/>
              <a:tabLst>
                <a:tab pos="457200" algn="l"/>
              </a:tabLst>
            </a:pPr>
            <a:r>
              <a:rPr lang="es-CO" sz="1600" dirty="0">
                <a:solidFill>
                  <a:schemeClr val="tx1"/>
                </a:solidFill>
                <a:ea typeface="Calibri" charset="0"/>
                <a:cs typeface="Century Gothic"/>
              </a:rPr>
              <a:t>Determina Vigencias diferenciadas para nación (6 MESES) y territorio, en aras de garantizar las herramientas necesarias para la implementación de la ley en las distintas entidades del país. (12 MESES) </a:t>
            </a:r>
          </a:p>
          <a:p>
            <a:pPr algn="just">
              <a:spcAft>
                <a:spcPts val="1000"/>
              </a:spcAft>
              <a:buFont typeface="Times New Roman" charset="0"/>
              <a:buChar char="•"/>
              <a:tabLst>
                <a:tab pos="457200" algn="l"/>
              </a:tabLst>
            </a:pPr>
            <a:endParaRPr lang="es-CO" sz="1600" dirty="0">
              <a:solidFill>
                <a:schemeClr val="tx1"/>
              </a:solidFill>
              <a:latin typeface="Century Gothic"/>
              <a:ea typeface="Calibri" charset="0"/>
              <a:cs typeface="Century Gothic"/>
            </a:endParaRPr>
          </a:p>
          <a:p>
            <a:endParaRPr lang="en-US" sz="1600" dirty="0">
              <a:solidFill>
                <a:schemeClr val="tx1"/>
              </a:solidFill>
              <a:latin typeface="Century Gothic"/>
              <a:cs typeface="Century Gothic"/>
            </a:endParaRPr>
          </a:p>
        </p:txBody>
      </p:sp>
    </p:spTree>
    <p:extLst>
      <p:ext uri="{BB962C8B-B14F-4D97-AF65-F5344CB8AC3E}">
        <p14:creationId xmlns:p14="http://schemas.microsoft.com/office/powerpoint/2010/main" val="11954784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Prioridades</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a:t>
            </a:r>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para</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el </a:t>
            </a:r>
            <a:r>
              <a:rPr lang="en-US" b="1" dirty="0" err="1" smtClean="0">
                <a:ln w="18000">
                  <a:solidFill>
                    <a:schemeClr val="accent2">
                      <a:satMod val="140000"/>
                    </a:schemeClr>
                  </a:solidFill>
                  <a:prstDash val="solid"/>
                  <a:miter lim="800000"/>
                </a:ln>
                <a:effectLst>
                  <a:outerShdw blurRad="25500" dist="23000" dir="7020000" algn="tl">
                    <a:srgbClr val="000000">
                      <a:alpha val="50000"/>
                    </a:srgbClr>
                  </a:outerShdw>
                </a:effectLst>
              </a:rPr>
              <a:t>arranque</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
        <p:nvSpPr>
          <p:cNvPr id="3" name="Content Placeholder 2"/>
          <p:cNvSpPr>
            <a:spLocks noGrp="1"/>
          </p:cNvSpPr>
          <p:nvPr>
            <p:ph idx="1"/>
          </p:nvPr>
        </p:nvSpPr>
        <p:spPr>
          <a:xfrm>
            <a:off x="1114423" y="2308817"/>
            <a:ext cx="7799389" cy="4381915"/>
          </a:xfrm>
        </p:spPr>
        <p:txBody>
          <a:bodyPr>
            <a:noAutofit/>
          </a:bodyPr>
          <a:lstStyle/>
          <a:p>
            <a:pPr marL="514350" indent="-514350">
              <a:buFont typeface="+mj-ea"/>
              <a:buAutoNum type="circleNumDbPlain"/>
            </a:pPr>
            <a:r>
              <a:rPr lang="es-CO" sz="2400" dirty="0">
                <a:solidFill>
                  <a:schemeClr val="tx1"/>
                </a:solidFill>
                <a:latin typeface="Century Gothic"/>
                <a:cs typeface="Century Gothic"/>
              </a:rPr>
              <a:t>Difusión conceptos básicos</a:t>
            </a:r>
          </a:p>
          <a:p>
            <a:pPr marL="514350" indent="-514350">
              <a:buFont typeface="+mj-ea"/>
              <a:buAutoNum type="circleNumDbPlain"/>
            </a:pPr>
            <a:r>
              <a:rPr lang="es-CO" sz="2400" dirty="0">
                <a:solidFill>
                  <a:schemeClr val="tx1"/>
                </a:solidFill>
                <a:latin typeface="Century Gothic"/>
                <a:cs typeface="Century Gothic"/>
              </a:rPr>
              <a:t>Revisión del Alcance de la ley frente a nuevos sujetos obligados</a:t>
            </a:r>
          </a:p>
          <a:p>
            <a:pPr marL="514350" indent="-514350">
              <a:buFont typeface="+mj-ea"/>
              <a:buAutoNum type="circleNumDbPlain"/>
            </a:pPr>
            <a:r>
              <a:rPr lang="es-CO" sz="2400" dirty="0">
                <a:solidFill>
                  <a:schemeClr val="tx1"/>
                </a:solidFill>
                <a:latin typeface="Century Gothic"/>
                <a:cs typeface="Century Gothic"/>
              </a:rPr>
              <a:t>Reglamentación </a:t>
            </a:r>
          </a:p>
          <a:p>
            <a:pPr marL="514350" indent="-514350">
              <a:buFont typeface="+mj-ea"/>
              <a:buAutoNum type="circleNumDbPlain"/>
            </a:pPr>
            <a:r>
              <a:rPr lang="es-CO" sz="2400" dirty="0">
                <a:solidFill>
                  <a:schemeClr val="tx1"/>
                </a:solidFill>
                <a:latin typeface="Century Gothic"/>
                <a:cs typeface="Century Gothic"/>
              </a:rPr>
              <a:t>Ajuste de lineamiento y definición de nuevos</a:t>
            </a:r>
          </a:p>
          <a:p>
            <a:pPr marL="514350" indent="-514350">
              <a:buFont typeface="+mj-ea"/>
              <a:buAutoNum type="circleNumDbPlain"/>
            </a:pPr>
            <a:r>
              <a:rPr lang="es-CO" sz="2400" dirty="0">
                <a:solidFill>
                  <a:schemeClr val="tx1"/>
                </a:solidFill>
                <a:latin typeface="Century Gothic"/>
                <a:cs typeface="Century Gothic"/>
              </a:rPr>
              <a:t>Diseño de estrategia de Capacitación y Acompañamiento a los sujetos Obligados</a:t>
            </a:r>
          </a:p>
          <a:p>
            <a:pPr marL="514350" indent="-514350">
              <a:buFont typeface="+mj-ea"/>
              <a:buAutoNum type="circleNumDbPlain"/>
            </a:pPr>
            <a:r>
              <a:rPr lang="es-CO" sz="2400" dirty="0">
                <a:solidFill>
                  <a:schemeClr val="tx1"/>
                </a:solidFill>
                <a:latin typeface="Century Gothic"/>
                <a:cs typeface="Century Gothic"/>
              </a:rPr>
              <a:t>Monitoreo y </a:t>
            </a:r>
            <a:r>
              <a:rPr lang="es-CO" sz="2400" dirty="0" smtClean="0">
                <a:solidFill>
                  <a:schemeClr val="tx1"/>
                </a:solidFill>
                <a:latin typeface="Century Gothic"/>
                <a:cs typeface="Century Gothic"/>
              </a:rPr>
              <a:t>Evaluación</a:t>
            </a:r>
            <a:endParaRPr lang="es-CO" sz="2400" dirty="0">
              <a:solidFill>
                <a:schemeClr val="tx1"/>
              </a:solidFill>
              <a:latin typeface="Century Gothic"/>
              <a:cs typeface="Century Gothic"/>
            </a:endParaRPr>
          </a:p>
        </p:txBody>
      </p:sp>
    </p:spTree>
    <p:extLst>
      <p:ext uri="{BB962C8B-B14F-4D97-AF65-F5344CB8AC3E}">
        <p14:creationId xmlns:p14="http://schemas.microsoft.com/office/powerpoint/2010/main" val="17487611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n w="18000">
                  <a:solidFill>
                    <a:schemeClr val="accent2">
                      <a:satMod val="140000"/>
                    </a:schemeClr>
                  </a:solidFill>
                  <a:prstDash val="solid"/>
                  <a:miter lim="800000"/>
                </a:ln>
                <a:effectLst>
                  <a:outerShdw blurRad="25500" dist="23000" dir="7020000" algn="tl">
                    <a:srgbClr val="000000">
                      <a:alpha val="50000"/>
                    </a:srgbClr>
                  </a:outerShdw>
                </a:effectLst>
              </a:rPr>
              <a:t>En </a:t>
            </a:r>
            <a:r>
              <a:rPr lang="en-US" sz="4000" b="1" dirty="0" err="1">
                <a:ln w="18000">
                  <a:solidFill>
                    <a:schemeClr val="accent2">
                      <a:satMod val="140000"/>
                    </a:schemeClr>
                  </a:solidFill>
                  <a:prstDash val="solid"/>
                  <a:miter lim="800000"/>
                </a:ln>
                <a:effectLst>
                  <a:outerShdw blurRad="25500" dist="23000" dir="7020000" algn="tl">
                    <a:srgbClr val="000000">
                      <a:alpha val="50000"/>
                    </a:srgbClr>
                  </a:outerShdw>
                </a:effectLst>
              </a:rPr>
              <a:t>qué</a:t>
            </a:r>
            <a:r>
              <a:rPr lang="en-US" sz="4000" b="1" dirty="0">
                <a:ln w="18000">
                  <a:solidFill>
                    <a:schemeClr val="accent2">
                      <a:satMod val="140000"/>
                    </a:schemeClr>
                  </a:solidFill>
                  <a:prstDash val="solid"/>
                  <a:miter lim="800000"/>
                </a:ln>
                <a:effectLst>
                  <a:outerShdw blurRad="25500" dist="23000" dir="7020000" algn="tl">
                    <a:srgbClr val="000000">
                      <a:alpha val="50000"/>
                    </a:srgbClr>
                  </a:outerShdw>
                </a:effectLst>
              </a:rPr>
              <a:t> </a:t>
            </a:r>
            <a:r>
              <a:rPr lang="en-US" sz="4000" b="1" dirty="0" err="1">
                <a:ln w="18000">
                  <a:solidFill>
                    <a:schemeClr val="accent2">
                      <a:satMod val="140000"/>
                    </a:schemeClr>
                  </a:solidFill>
                  <a:prstDash val="solid"/>
                  <a:miter lim="800000"/>
                </a:ln>
                <a:effectLst>
                  <a:outerShdw blurRad="25500" dist="23000" dir="7020000" algn="tl">
                    <a:srgbClr val="000000">
                      <a:alpha val="50000"/>
                    </a:srgbClr>
                  </a:outerShdw>
                </a:effectLst>
              </a:rPr>
              <a:t>estamos</a:t>
            </a:r>
            <a:r>
              <a:rPr lang="en-US" sz="4000" b="1" dirty="0">
                <a:ln w="18000">
                  <a:solidFill>
                    <a:schemeClr val="accent2">
                      <a:satMod val="140000"/>
                    </a:schemeClr>
                  </a:solidFill>
                  <a:prstDash val="solid"/>
                  <a:miter lim="800000"/>
                </a:ln>
                <a:effectLst>
                  <a:outerShdw blurRad="25500" dist="23000" dir="7020000" algn="tl">
                    <a:srgbClr val="000000">
                      <a:alpha val="50000"/>
                    </a:srgbClr>
                  </a:outerShdw>
                </a:effectLst>
              </a:rPr>
              <a:t>…</a:t>
            </a:r>
          </a:p>
        </p:txBody>
      </p:sp>
      <p:graphicFrame>
        <p:nvGraphicFramePr>
          <p:cNvPr id="4" name="3 Marcador de contenido"/>
          <p:cNvGraphicFramePr>
            <a:graphicFrameLocks noGrp="1"/>
          </p:cNvGraphicFramePr>
          <p:nvPr>
            <p:ph sz="quarter" idx="1"/>
            <p:extLst>
              <p:ext uri="{D42A27DB-BD31-4B8C-83A1-F6EECF244321}">
                <p14:modId xmlns:p14="http://schemas.microsoft.com/office/powerpoint/2010/main" val="3958306604"/>
              </p:ext>
            </p:extLst>
          </p:nvPr>
        </p:nvGraphicFramePr>
        <p:xfrm>
          <a:off x="2417007" y="2293964"/>
          <a:ext cx="6496805" cy="41165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p:cNvPicPr>
            <a:picLocks noChangeAspect="1"/>
          </p:cNvPicPr>
          <p:nvPr/>
        </p:nvPicPr>
        <p:blipFill>
          <a:blip r:embed="rId7"/>
          <a:stretch>
            <a:fillRect/>
          </a:stretch>
        </p:blipFill>
        <p:spPr>
          <a:xfrm>
            <a:off x="463750" y="2293964"/>
            <a:ext cx="1516284" cy="1735303"/>
          </a:xfrm>
          <a:prstGeom prst="rect">
            <a:avLst/>
          </a:prstGeom>
        </p:spPr>
      </p:pic>
    </p:spTree>
    <p:extLst>
      <p:ext uri="{BB962C8B-B14F-4D97-AF65-F5344CB8AC3E}">
        <p14:creationId xmlns:p14="http://schemas.microsoft.com/office/powerpoint/2010/main" val="6262713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130245" y="4123675"/>
            <a:ext cx="7592404" cy="22939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sz="2400" b="1" dirty="0" smtClean="0">
              <a:ln w="17780" cmpd="sng">
                <a:solidFill>
                  <a:schemeClr val="accent1">
                    <a:tint val="3000"/>
                  </a:schemeClr>
                </a:solidFill>
                <a:prstDash val="solid"/>
                <a:miter lim="800000"/>
              </a:ln>
              <a:solidFill>
                <a:srgbClr val="020202"/>
              </a:solidFill>
              <a:effectLst>
                <a:outerShdw blurRad="55000" dist="50800" dir="5400000" algn="tl">
                  <a:srgbClr val="000000">
                    <a:alpha val="33000"/>
                  </a:srgbClr>
                </a:outerShdw>
              </a:effectLst>
              <a:latin typeface="Century Gothic"/>
              <a:cs typeface="Century Gothic"/>
            </a:endParaRPr>
          </a:p>
          <a:p>
            <a:pPr algn="ctr"/>
            <a:r>
              <a:rPr lang="es-ES" sz="6000" b="1" dirty="0">
                <a:ln w="12700">
                  <a:solidFill>
                    <a:schemeClr val="tx1"/>
                  </a:solidFill>
                  <a:prstDash val="solid"/>
                </a:ln>
                <a:solidFill>
                  <a:srgbClr val="020202"/>
                </a:solidFill>
                <a:effectLst>
                  <a:outerShdw blurRad="41275" dist="20320" dir="1800000" algn="tl" rotWithShape="0">
                    <a:srgbClr val="000000">
                      <a:alpha val="40000"/>
                    </a:srgbClr>
                  </a:outerShdw>
                </a:effectLst>
                <a:cs typeface="Century Gothic"/>
              </a:rPr>
              <a:t>¡GRACIAS!</a:t>
            </a:r>
          </a:p>
          <a:p>
            <a:pPr algn="ctr"/>
            <a:endParaRPr lang="es-CO" sz="1600" b="1" dirty="0">
              <a:solidFill>
                <a:srgbClr val="000000"/>
              </a:solidFill>
              <a:latin typeface="Century Gothic"/>
              <a:cs typeface="Century Gothic"/>
            </a:endParaRPr>
          </a:p>
          <a:p>
            <a:pPr algn="ctr"/>
            <a:r>
              <a:rPr lang="es-CO" sz="1600" b="1" dirty="0">
                <a:solidFill>
                  <a:srgbClr val="000000"/>
                </a:solidFill>
                <a:latin typeface="Century Gothic"/>
                <a:cs typeface="Century Gothic"/>
              </a:rPr>
              <a:t>FERNANDO AUGUSTO SEGURA </a:t>
            </a:r>
            <a:r>
              <a:rPr lang="es-CO" sz="1600" b="1" dirty="0" smtClean="0">
                <a:solidFill>
                  <a:srgbClr val="000000"/>
                </a:solidFill>
                <a:latin typeface="Century Gothic"/>
                <a:cs typeface="Century Gothic"/>
              </a:rPr>
              <a:t>RESTREPO</a:t>
            </a:r>
          </a:p>
          <a:p>
            <a:pPr algn="ctr"/>
            <a:r>
              <a:rPr lang="es-CO" sz="1600" b="1" dirty="0" smtClean="0">
                <a:solidFill>
                  <a:srgbClr val="000000"/>
                </a:solidFill>
                <a:latin typeface="Century Gothic"/>
                <a:cs typeface="Century Gothic"/>
              </a:rPr>
              <a:t>fernandosegura@presidencia.gov.co</a:t>
            </a:r>
            <a:endParaRPr lang="es-CO" sz="1600" b="1" dirty="0">
              <a:solidFill>
                <a:srgbClr val="000000"/>
              </a:solidFill>
              <a:latin typeface="Century Gothic"/>
              <a:cs typeface="Century Gothic"/>
            </a:endParaRPr>
          </a:p>
          <a:p>
            <a:pPr algn="ctr"/>
            <a:r>
              <a:rPr lang="es-CO" sz="1600" b="1" dirty="0">
                <a:solidFill>
                  <a:srgbClr val="000000"/>
                </a:solidFill>
                <a:latin typeface="Century Gothic"/>
                <a:cs typeface="Century Gothic"/>
              </a:rPr>
              <a:t>Secretaría de Transparencia </a:t>
            </a:r>
          </a:p>
          <a:p>
            <a:pPr algn="ctr"/>
            <a:endParaRPr lang="en-US" sz="2400" dirty="0">
              <a:latin typeface="Century Gothic"/>
              <a:cs typeface="Century Gothic"/>
            </a:endParaRPr>
          </a:p>
        </p:txBody>
      </p:sp>
    </p:spTree>
    <p:extLst>
      <p:ext uri="{BB962C8B-B14F-4D97-AF65-F5344CB8AC3E}">
        <p14:creationId xmlns:p14="http://schemas.microsoft.com/office/powerpoint/2010/main" val="2399877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10437"/>
            <a:ext cx="8913813" cy="1027819"/>
          </a:xfrm>
        </p:spPr>
        <p:txBody>
          <a:bodyPr>
            <a:noAutofit/>
          </a:bodyPr>
          <a:lstStyle/>
          <a:p>
            <a:r>
              <a:rPr lang="en-US" sz="32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Proyecto</a:t>
            </a:r>
            <a:r>
              <a:rPr lang="en-US" sz="32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de Ley de </a:t>
            </a:r>
            <a:r>
              <a:rPr lang="en-US" sz="32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acceso</a:t>
            </a:r>
            <a:r>
              <a:rPr lang="en-US" sz="32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a </a:t>
            </a:r>
            <a:r>
              <a:rPr lang="en-US" sz="3200" b="1" dirty="0" smtClean="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la </a:t>
            </a:r>
            <a:r>
              <a:rPr lang="en-US" sz="32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Información</a:t>
            </a:r>
            <a:r>
              <a:rPr lang="en-US" sz="32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a:t>
            </a:r>
            <a:r>
              <a:rPr lang="en-US" sz="32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Pública</a:t>
            </a:r>
            <a:endParaRPr lang="en-US" sz="32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endParaRPr>
          </a:p>
        </p:txBody>
      </p:sp>
      <p:graphicFrame>
        <p:nvGraphicFramePr>
          <p:cNvPr id="4" name="5 Marcador de contenido"/>
          <p:cNvGraphicFramePr>
            <a:graphicFrameLocks noGrp="1"/>
          </p:cNvGraphicFramePr>
          <p:nvPr>
            <p:ph sz="quarter" idx="4294967295"/>
            <p:extLst>
              <p:ext uri="{D42A27DB-BD31-4B8C-83A1-F6EECF244321}">
                <p14:modId xmlns:p14="http://schemas.microsoft.com/office/powerpoint/2010/main" val="867134263"/>
              </p:ext>
            </p:extLst>
          </p:nvPr>
        </p:nvGraphicFramePr>
        <p:xfrm>
          <a:off x="163864" y="2072614"/>
          <a:ext cx="8764235" cy="4032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p:cNvPicPr>
            <a:picLocks noChangeAspect="1"/>
          </p:cNvPicPr>
          <p:nvPr/>
        </p:nvPicPr>
        <p:blipFill>
          <a:blip r:embed="rId7">
            <a:extLst>
              <a:ext uri="{BEBA8EAE-BF5A-486C-A8C5-ECC9F3942E4B}">
                <a14:imgProps xmlns:a14="http://schemas.microsoft.com/office/drawing/2010/main">
                  <a14:imgLayer r:embed="rId8">
                    <a14:imgEffect>
                      <a14:backgroundRemoval t="1575" b="97638" l="1538" r="98462">
                        <a14:foregroundMark x1="24615" y1="43307" x2="24615" y2="43307"/>
                      </a14:backgroundRemoval>
                    </a14:imgEffect>
                  </a14:imgLayer>
                </a14:imgProps>
              </a:ext>
            </a:extLst>
          </a:blip>
          <a:stretch>
            <a:fillRect/>
          </a:stretch>
        </p:blipFill>
        <p:spPr>
          <a:xfrm>
            <a:off x="832980" y="5779152"/>
            <a:ext cx="1488440" cy="969394"/>
          </a:xfrm>
          <a:prstGeom prst="rect">
            <a:avLst/>
          </a:prstGeom>
        </p:spPr>
      </p:pic>
    </p:spTree>
    <p:extLst>
      <p:ext uri="{BB962C8B-B14F-4D97-AF65-F5344CB8AC3E}">
        <p14:creationId xmlns:p14="http://schemas.microsoft.com/office/powerpoint/2010/main" val="263425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a:t>
            </a:r>
            <a:r>
              <a:rPr lang="en-US" sz="28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Cuál</a:t>
            </a:r>
            <a:r>
              <a:rPr lang="en-US" sz="28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a:t>
            </a:r>
            <a:r>
              <a:rPr lang="en-US" sz="28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es</a:t>
            </a:r>
            <a:r>
              <a:rPr lang="en-US" sz="28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la </a:t>
            </a:r>
            <a:r>
              <a:rPr lang="en-US" sz="28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finalidad</a:t>
            </a:r>
            <a:r>
              <a:rPr lang="en-US" sz="28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a:t>
            </a:r>
            <a:r>
              <a:rPr lang="en-US" sz="2800" b="1" dirty="0" smtClean="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de </a:t>
            </a:r>
            <a:r>
              <a:rPr lang="en-US" sz="2800" b="1" dirty="0" err="1" smtClean="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esta</a:t>
            </a:r>
            <a:r>
              <a:rPr lang="en-US" sz="2800" b="1" dirty="0" smtClean="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a:t>
            </a:r>
            <a:r>
              <a:rPr lang="en-US" sz="2800"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nueva</a:t>
            </a:r>
            <a:r>
              <a:rPr lang="en-US" sz="2800"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Ley?</a:t>
            </a:r>
          </a:p>
        </p:txBody>
      </p:sp>
      <p:graphicFrame>
        <p:nvGraphicFramePr>
          <p:cNvPr id="6" name="Diagrama 2"/>
          <p:cNvGraphicFramePr/>
          <p:nvPr>
            <p:extLst>
              <p:ext uri="{D42A27DB-BD31-4B8C-83A1-F6EECF244321}">
                <p14:modId xmlns:p14="http://schemas.microsoft.com/office/powerpoint/2010/main" val="2026413847"/>
              </p:ext>
            </p:extLst>
          </p:nvPr>
        </p:nvGraphicFramePr>
        <p:xfrm>
          <a:off x="117266" y="2147492"/>
          <a:ext cx="4416328" cy="44113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a 2"/>
          <p:cNvGraphicFramePr/>
          <p:nvPr>
            <p:extLst>
              <p:ext uri="{D42A27DB-BD31-4B8C-83A1-F6EECF244321}">
                <p14:modId xmlns:p14="http://schemas.microsoft.com/office/powerpoint/2010/main" val="380436075"/>
              </p:ext>
            </p:extLst>
          </p:nvPr>
        </p:nvGraphicFramePr>
        <p:xfrm>
          <a:off x="4588216" y="3864239"/>
          <a:ext cx="4416328" cy="343663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TextBox 8"/>
          <p:cNvSpPr txBox="1"/>
          <p:nvPr/>
        </p:nvSpPr>
        <p:spPr>
          <a:xfrm>
            <a:off x="232142" y="2228062"/>
            <a:ext cx="436972" cy="584776"/>
          </a:xfrm>
          <a:prstGeom prst="rect">
            <a:avLst/>
          </a:prstGeom>
          <a:noFill/>
        </p:spPr>
        <p:txBody>
          <a:bodyPr wrap="square" rtlCol="0">
            <a:spAutoFit/>
          </a:bodyPr>
          <a:lstStyle/>
          <a:p>
            <a:r>
              <a:rPr lang="en-US" sz="3200" b="1" dirty="0" smtClean="0"/>
              <a:t>1</a:t>
            </a:r>
            <a:endParaRPr lang="en-US" sz="3200" b="1" dirty="0"/>
          </a:p>
        </p:txBody>
      </p:sp>
      <p:sp>
        <p:nvSpPr>
          <p:cNvPr id="10" name="TextBox 9"/>
          <p:cNvSpPr txBox="1"/>
          <p:nvPr/>
        </p:nvSpPr>
        <p:spPr>
          <a:xfrm>
            <a:off x="232142" y="3404554"/>
            <a:ext cx="436972" cy="584776"/>
          </a:xfrm>
          <a:prstGeom prst="rect">
            <a:avLst/>
          </a:prstGeom>
          <a:noFill/>
        </p:spPr>
        <p:txBody>
          <a:bodyPr wrap="square" rtlCol="0">
            <a:spAutoFit/>
          </a:bodyPr>
          <a:lstStyle/>
          <a:p>
            <a:r>
              <a:rPr lang="en-US" sz="3200" b="1" dirty="0"/>
              <a:t>2</a:t>
            </a:r>
          </a:p>
        </p:txBody>
      </p:sp>
      <p:sp>
        <p:nvSpPr>
          <p:cNvPr id="11" name="TextBox 10"/>
          <p:cNvSpPr txBox="1"/>
          <p:nvPr/>
        </p:nvSpPr>
        <p:spPr>
          <a:xfrm>
            <a:off x="234332" y="4496747"/>
            <a:ext cx="436972" cy="584776"/>
          </a:xfrm>
          <a:prstGeom prst="rect">
            <a:avLst/>
          </a:prstGeom>
          <a:noFill/>
        </p:spPr>
        <p:txBody>
          <a:bodyPr wrap="square" rtlCol="0">
            <a:spAutoFit/>
          </a:bodyPr>
          <a:lstStyle/>
          <a:p>
            <a:r>
              <a:rPr lang="en-US" sz="3200" b="1" dirty="0"/>
              <a:t>3</a:t>
            </a:r>
          </a:p>
        </p:txBody>
      </p:sp>
      <p:sp>
        <p:nvSpPr>
          <p:cNvPr id="12" name="TextBox 11"/>
          <p:cNvSpPr txBox="1"/>
          <p:nvPr/>
        </p:nvSpPr>
        <p:spPr>
          <a:xfrm>
            <a:off x="234332" y="5460749"/>
            <a:ext cx="436972" cy="584776"/>
          </a:xfrm>
          <a:prstGeom prst="rect">
            <a:avLst/>
          </a:prstGeom>
          <a:noFill/>
        </p:spPr>
        <p:txBody>
          <a:bodyPr wrap="square" rtlCol="0">
            <a:spAutoFit/>
          </a:bodyPr>
          <a:lstStyle/>
          <a:p>
            <a:r>
              <a:rPr lang="en-US" sz="3200" b="1" dirty="0"/>
              <a:t>4</a:t>
            </a:r>
          </a:p>
        </p:txBody>
      </p:sp>
      <p:sp>
        <p:nvSpPr>
          <p:cNvPr id="13" name="TextBox 12"/>
          <p:cNvSpPr txBox="1"/>
          <p:nvPr/>
        </p:nvSpPr>
        <p:spPr>
          <a:xfrm>
            <a:off x="4713305" y="3934710"/>
            <a:ext cx="436972" cy="584776"/>
          </a:xfrm>
          <a:prstGeom prst="rect">
            <a:avLst/>
          </a:prstGeom>
          <a:noFill/>
        </p:spPr>
        <p:txBody>
          <a:bodyPr wrap="square" rtlCol="0">
            <a:spAutoFit/>
          </a:bodyPr>
          <a:lstStyle/>
          <a:p>
            <a:r>
              <a:rPr lang="en-US" sz="3200" b="1" dirty="0"/>
              <a:t>5</a:t>
            </a:r>
          </a:p>
        </p:txBody>
      </p:sp>
      <p:sp>
        <p:nvSpPr>
          <p:cNvPr id="14" name="TextBox 13"/>
          <p:cNvSpPr txBox="1"/>
          <p:nvPr/>
        </p:nvSpPr>
        <p:spPr>
          <a:xfrm>
            <a:off x="4740615" y="4734686"/>
            <a:ext cx="436972" cy="584776"/>
          </a:xfrm>
          <a:prstGeom prst="rect">
            <a:avLst/>
          </a:prstGeom>
          <a:noFill/>
        </p:spPr>
        <p:txBody>
          <a:bodyPr wrap="square" rtlCol="0">
            <a:spAutoFit/>
          </a:bodyPr>
          <a:lstStyle/>
          <a:p>
            <a:r>
              <a:rPr lang="en-US" sz="3200" b="1" dirty="0"/>
              <a:t>6</a:t>
            </a:r>
          </a:p>
        </p:txBody>
      </p:sp>
      <p:sp>
        <p:nvSpPr>
          <p:cNvPr id="15" name="TextBox 14"/>
          <p:cNvSpPr txBox="1"/>
          <p:nvPr/>
        </p:nvSpPr>
        <p:spPr>
          <a:xfrm>
            <a:off x="4726960" y="5570885"/>
            <a:ext cx="436972" cy="584776"/>
          </a:xfrm>
          <a:prstGeom prst="rect">
            <a:avLst/>
          </a:prstGeom>
          <a:noFill/>
        </p:spPr>
        <p:txBody>
          <a:bodyPr wrap="square" rtlCol="0">
            <a:spAutoFit/>
          </a:bodyPr>
          <a:lstStyle/>
          <a:p>
            <a:r>
              <a:rPr lang="en-US" sz="3200" b="1" dirty="0"/>
              <a:t>7</a:t>
            </a:r>
          </a:p>
        </p:txBody>
      </p:sp>
      <p:pic>
        <p:nvPicPr>
          <p:cNvPr id="17" name="Picture 16"/>
          <p:cNvPicPr>
            <a:picLocks noChangeAspect="1"/>
          </p:cNvPicPr>
          <p:nvPr/>
        </p:nvPicPr>
        <p:blipFill>
          <a:blip r:embed="rId12">
            <a:biLevel thresh="75000"/>
          </a:blip>
          <a:stretch>
            <a:fillRect/>
          </a:stretch>
        </p:blipFill>
        <p:spPr>
          <a:xfrm>
            <a:off x="7082457" y="2147492"/>
            <a:ext cx="1831356" cy="1823661"/>
          </a:xfrm>
          <a:prstGeom prst="rect">
            <a:avLst/>
          </a:prstGeom>
        </p:spPr>
      </p:pic>
    </p:spTree>
    <p:extLst>
      <p:ext uri="{BB962C8B-B14F-4D97-AF65-F5344CB8AC3E}">
        <p14:creationId xmlns:p14="http://schemas.microsoft.com/office/powerpoint/2010/main" val="10321654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¿A </a:t>
            </a:r>
            <a:r>
              <a:rPr lang="en-US"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quién</a:t>
            </a:r>
            <a:r>
              <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a:t>
            </a:r>
            <a:r>
              <a:rPr lang="en-US"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aplica</a:t>
            </a:r>
            <a:r>
              <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a:t>
            </a:r>
          </a:p>
        </p:txBody>
      </p:sp>
      <p:graphicFrame>
        <p:nvGraphicFramePr>
          <p:cNvPr id="4" name="Marcador de contenido 1"/>
          <p:cNvGraphicFramePr>
            <a:graphicFrameLocks noGrp="1"/>
          </p:cNvGraphicFramePr>
          <p:nvPr>
            <p:ph sz="quarter" idx="1"/>
            <p:extLst>
              <p:ext uri="{D42A27DB-BD31-4B8C-83A1-F6EECF244321}">
                <p14:modId xmlns:p14="http://schemas.microsoft.com/office/powerpoint/2010/main" val="2639887622"/>
              </p:ext>
            </p:extLst>
          </p:nvPr>
        </p:nvGraphicFramePr>
        <p:xfrm>
          <a:off x="695222" y="1946615"/>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a:lum bright="70000" contrast="-70000"/>
            <a:extLst>
              <a:ext uri="{BEBA8EAE-BF5A-486C-A8C5-ECC9F3942E4B}">
                <a14:imgProps xmlns:a14="http://schemas.microsoft.com/office/drawing/2010/main">
                  <a14:imgLayer r:embed="rId8">
                    <a14:imgEffect>
                      <a14:backgroundRemoval t="2899" b="92029" l="0" r="100000">
                        <a14:foregroundMark x1="55725" y1="47101" x2="55725" y2="47101"/>
                        <a14:foregroundMark x1="35878" y1="51449" x2="35878" y2="51449"/>
                        <a14:foregroundMark x1="35115" y1="67391" x2="35115" y2="67391"/>
                        <a14:foregroundMark x1="77099" y1="69565" x2="77099" y2="69565"/>
                        <a14:foregroundMark x1="74046" y1="48551" x2="74046" y2="48551"/>
                        <a14:foregroundMark x1="57252" y1="18841" x2="57252" y2="18841"/>
                        <a14:foregroundMark x1="51908" y1="32609" x2="51908" y2="32609"/>
                      </a14:backgroundRemoval>
                    </a14:imgEffect>
                  </a14:imgLayer>
                </a14:imgProps>
              </a:ext>
            </a:extLst>
          </a:blip>
          <a:stretch>
            <a:fillRect/>
          </a:stretch>
        </p:blipFill>
        <p:spPr>
          <a:xfrm>
            <a:off x="7938017" y="1123856"/>
            <a:ext cx="986805" cy="1039535"/>
          </a:xfrm>
          <a:prstGeom prst="rect">
            <a:avLst/>
          </a:prstGeom>
        </p:spPr>
      </p:pic>
    </p:spTree>
    <p:extLst>
      <p:ext uri="{BB962C8B-B14F-4D97-AF65-F5344CB8AC3E}">
        <p14:creationId xmlns:p14="http://schemas.microsoft.com/office/powerpoint/2010/main" val="722405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Conociendo</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la ley: </a:t>
            </a:r>
            <a:r>
              <a:rPr lang="en-US" b="1" dirty="0" err="1" smtClean="0">
                <a:ln w="18000">
                  <a:solidFill>
                    <a:schemeClr val="accent2">
                      <a:satMod val="140000"/>
                    </a:schemeClr>
                  </a:solidFill>
                  <a:prstDash val="solid"/>
                  <a:miter lim="800000"/>
                </a:ln>
                <a:effectLst>
                  <a:outerShdw blurRad="25500" dist="23000" dir="7020000" algn="tl">
                    <a:srgbClr val="000000">
                      <a:alpha val="50000"/>
                    </a:srgbClr>
                  </a:outerShdw>
                </a:effectLst>
              </a:rPr>
              <a:t>Principios</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graphicFrame>
        <p:nvGraphicFramePr>
          <p:cNvPr id="5" name="4 Diagrama"/>
          <p:cNvGraphicFramePr/>
          <p:nvPr>
            <p:extLst>
              <p:ext uri="{D42A27DB-BD31-4B8C-83A1-F6EECF244321}">
                <p14:modId xmlns:p14="http://schemas.microsoft.com/office/powerpoint/2010/main" val="787226620"/>
              </p:ext>
            </p:extLst>
          </p:nvPr>
        </p:nvGraphicFramePr>
        <p:xfrm>
          <a:off x="314073" y="2106528"/>
          <a:ext cx="8507317" cy="4488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67966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Conociendo</a:t>
            </a:r>
            <a:r>
              <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la ley: </a:t>
            </a:r>
            <a:r>
              <a:rPr lang="en-US" b="1" dirty="0" err="1" smtClean="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Principios</a:t>
            </a:r>
            <a:endPar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endParaRPr>
          </a:p>
        </p:txBody>
      </p:sp>
      <p:graphicFrame>
        <p:nvGraphicFramePr>
          <p:cNvPr id="5" name="4 Diagrama"/>
          <p:cNvGraphicFramePr/>
          <p:nvPr>
            <p:extLst>
              <p:ext uri="{D42A27DB-BD31-4B8C-83A1-F6EECF244321}">
                <p14:modId xmlns:p14="http://schemas.microsoft.com/office/powerpoint/2010/main" val="873206897"/>
              </p:ext>
            </p:extLst>
          </p:nvPr>
        </p:nvGraphicFramePr>
        <p:xfrm>
          <a:off x="273107" y="2120183"/>
          <a:ext cx="8507317" cy="4488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036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err="1">
                <a:ln w="18000">
                  <a:solidFill>
                    <a:schemeClr val="accent2">
                      <a:satMod val="140000"/>
                    </a:schemeClr>
                  </a:solidFill>
                  <a:prstDash val="solid"/>
                  <a:miter lim="800000"/>
                </a:ln>
                <a:effectLst>
                  <a:outerShdw blurRad="25500" dist="23000" dir="7020000" algn="tl">
                    <a:srgbClr val="000000">
                      <a:alpha val="50000"/>
                    </a:srgbClr>
                  </a:outerShdw>
                </a:effectLst>
              </a:rPr>
              <a:t>Conociendo</a:t>
            </a:r>
            <a:r>
              <a:rPr lang="en-US" b="1" dirty="0">
                <a:ln w="18000">
                  <a:solidFill>
                    <a:schemeClr val="accent2">
                      <a:satMod val="140000"/>
                    </a:schemeClr>
                  </a:solidFill>
                  <a:prstDash val="solid"/>
                  <a:miter lim="800000"/>
                </a:ln>
                <a:effectLst>
                  <a:outerShdw blurRad="25500" dist="23000" dir="7020000" algn="tl">
                    <a:srgbClr val="000000">
                      <a:alpha val="50000"/>
                    </a:srgbClr>
                  </a:outerShdw>
                </a:effectLst>
              </a:rPr>
              <a:t> la ley: </a:t>
            </a:r>
            <a:r>
              <a:rPr lang="en-US" b="1" dirty="0" err="1" smtClean="0">
                <a:ln w="18000">
                  <a:solidFill>
                    <a:schemeClr val="accent2">
                      <a:satMod val="140000"/>
                    </a:schemeClr>
                  </a:solidFill>
                  <a:prstDash val="solid"/>
                  <a:miter lim="800000"/>
                </a:ln>
                <a:effectLst>
                  <a:outerShdw blurRad="25500" dist="23000" dir="7020000" algn="tl">
                    <a:srgbClr val="000000">
                      <a:alpha val="50000"/>
                    </a:srgbClr>
                  </a:outerShdw>
                </a:effectLst>
              </a:rPr>
              <a:t>Principios</a:t>
            </a:r>
            <a:endParaRPr lang="en-US" b="1"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graphicFrame>
        <p:nvGraphicFramePr>
          <p:cNvPr id="5" name="4 Diagrama"/>
          <p:cNvGraphicFramePr/>
          <p:nvPr>
            <p:extLst>
              <p:ext uri="{D42A27DB-BD31-4B8C-83A1-F6EECF244321}">
                <p14:modId xmlns:p14="http://schemas.microsoft.com/office/powerpoint/2010/main" val="4072211949"/>
              </p:ext>
            </p:extLst>
          </p:nvPr>
        </p:nvGraphicFramePr>
        <p:xfrm>
          <a:off x="273107" y="2120183"/>
          <a:ext cx="8507317" cy="4488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8461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err="1">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Conociendo</a:t>
            </a:r>
            <a:r>
              <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 la ley: </a:t>
            </a:r>
            <a:r>
              <a:rPr lang="en-US" b="1" dirty="0" err="1" smtClean="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rPr>
              <a:t>Principios</a:t>
            </a:r>
            <a:endParaRPr lang="en-US" b="1" dirty="0">
              <a:ln w="18000">
                <a:solidFill>
                  <a:schemeClr val="accent2">
                    <a:satMod val="140000"/>
                  </a:schemeClr>
                </a:solidFill>
                <a:prstDash val="solid"/>
                <a:miter lim="800000"/>
              </a:ln>
              <a:solidFill>
                <a:srgbClr val="FFFEFB"/>
              </a:solidFill>
              <a:effectLst>
                <a:outerShdw blurRad="25500" dist="23000" dir="7020000" algn="tl">
                  <a:srgbClr val="000000">
                    <a:alpha val="50000"/>
                  </a:srgbClr>
                </a:outerShdw>
              </a:effectLst>
            </a:endParaRPr>
          </a:p>
        </p:txBody>
      </p:sp>
      <p:graphicFrame>
        <p:nvGraphicFramePr>
          <p:cNvPr id="5" name="4 Diagrama"/>
          <p:cNvGraphicFramePr/>
          <p:nvPr>
            <p:extLst>
              <p:ext uri="{D42A27DB-BD31-4B8C-83A1-F6EECF244321}">
                <p14:modId xmlns:p14="http://schemas.microsoft.com/office/powerpoint/2010/main" val="2446102685"/>
              </p:ext>
            </p:extLst>
          </p:nvPr>
        </p:nvGraphicFramePr>
        <p:xfrm>
          <a:off x="273107" y="2120183"/>
          <a:ext cx="8507317" cy="4488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8461231"/>
      </p:ext>
    </p:extLst>
  </p:cSld>
  <p:clrMapOvr>
    <a:masterClrMapping/>
  </p:clrMapOvr>
  <p:timing>
    <p:tnLst>
      <p:par>
        <p:cTn id="1" dur="indefinite" restart="never" nodeType="tmRoot"/>
      </p:par>
    </p:tnLst>
  </p:timing>
</p:sld>
</file>

<file path=ppt/theme/theme1.xml><?xml version="1.0" encoding="utf-8"?>
<a:theme xmlns:a="http://schemas.openxmlformats.org/drawingml/2006/main" name="Perception">
  <a:themeElements>
    <a:clrScheme name="Custom 22">
      <a:dk1>
        <a:srgbClr val="020202"/>
      </a:dk1>
      <a:lt1>
        <a:srgbClr val="FFFEFB"/>
      </a:lt1>
      <a:dk2>
        <a:srgbClr val="A90500"/>
      </a:dk2>
      <a:lt2>
        <a:srgbClr val="C1D0CA"/>
      </a:lt2>
      <a:accent1>
        <a:srgbClr val="A70900"/>
      </a:accent1>
      <a:accent2>
        <a:srgbClr val="6E6868"/>
      </a:accent2>
      <a:accent3>
        <a:srgbClr val="A2A19F"/>
      </a:accent3>
      <a:accent4>
        <a:srgbClr val="D7D8D6"/>
      </a:accent4>
      <a:accent5>
        <a:srgbClr val="3C3D3D"/>
      </a:accent5>
      <a:accent6>
        <a:srgbClr val="A6A6A3"/>
      </a:accent6>
      <a:hlink>
        <a:srgbClr val="C20900"/>
      </a:hlink>
      <a:folHlink>
        <a:srgbClr val="F4E5A8"/>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2D3A1D1CB421641B4EBDBE3FFE1441A" ma:contentTypeVersion="4" ma:contentTypeDescription="Crear nuevo documento." ma:contentTypeScope="" ma:versionID="559baf29875e9fbb6c475627775bf2ce">
  <xsd:schema xmlns:xsd="http://www.w3.org/2001/XMLSchema" xmlns:xs="http://www.w3.org/2001/XMLSchema" xmlns:p="http://schemas.microsoft.com/office/2006/metadata/properties" xmlns:ns2="4b07c922-fa6b-4c55-a359-b8ad7a62c60a" xmlns:ns3="9188eaee-deac-48bd-b75f-44b91a54911b" targetNamespace="http://schemas.microsoft.com/office/2006/metadata/properties" ma:root="true" ma:fieldsID="bd2fe731cbb878e44b790f1347c170f1" ns2:_="" ns3:_="">
    <xsd:import namespace="4b07c922-fa6b-4c55-a359-b8ad7a62c60a"/>
    <xsd:import namespace="9188eaee-deac-48bd-b75f-44b91a54911b"/>
    <xsd:element name="properties">
      <xsd:complexType>
        <xsd:sequence>
          <xsd:element name="documentManagement">
            <xsd:complexType>
              <xsd:all>
                <xsd:element ref="ns2:Conferencista" minOccurs="0"/>
                <xsd:element ref="ns2:Ponencia" minOccurs="0"/>
                <xsd:element ref="ns2:Fecha"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07c922-fa6b-4c55-a359-b8ad7a62c60a" elementFormDefault="qualified">
    <xsd:import namespace="http://schemas.microsoft.com/office/2006/documentManagement/types"/>
    <xsd:import namespace="http://schemas.microsoft.com/office/infopath/2007/PartnerControls"/>
    <xsd:element name="Conferencista" ma:index="8" nillable="true" ma:displayName="Conferencista" ma:internalName="Conferencista">
      <xsd:simpleType>
        <xsd:restriction base="dms:Text">
          <xsd:maxLength value="255"/>
        </xsd:restriction>
      </xsd:simpleType>
    </xsd:element>
    <xsd:element name="Ponencia" ma:index="9" nillable="true" ma:displayName="Ponencia" ma:internalName="Ponencia">
      <xsd:simpleType>
        <xsd:restriction base="dms:Text">
          <xsd:maxLength value="255"/>
        </xsd:restriction>
      </xsd:simpleType>
    </xsd:element>
    <xsd:element name="Fecha" ma:index="10" nillable="true" ma:displayName="Fecha" ma:format="DateOnly" ma:internalName="Fecha">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9188eaee-deac-48bd-b75f-44b91a54911b" elementFormDefault="qualified">
    <xsd:import namespace="http://schemas.microsoft.com/office/2006/documentManagement/types"/>
    <xsd:import namespace="http://schemas.microsoft.com/office/infopath/2007/PartnerControls"/>
    <xsd:element name="SharedWithUsers" ma:index="11"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onferencista xmlns="4b07c922-fa6b-4c55-a359-b8ad7a62c60a" xsi:nil="true"/>
    <Fecha xmlns="4b07c922-fa6b-4c55-a359-b8ad7a62c60a" xsi:nil="true"/>
    <Ponencia xmlns="4b07c922-fa6b-4c55-a359-b8ad7a62c60a" xsi:nil="true"/>
  </documentManagement>
</p:properties>
</file>

<file path=customXml/itemProps1.xml><?xml version="1.0" encoding="utf-8"?>
<ds:datastoreItem xmlns:ds="http://schemas.openxmlformats.org/officeDocument/2006/customXml" ds:itemID="{3BEF2EFB-B940-4991-AC73-E115C4C7E8EC}"/>
</file>

<file path=customXml/itemProps2.xml><?xml version="1.0" encoding="utf-8"?>
<ds:datastoreItem xmlns:ds="http://schemas.openxmlformats.org/officeDocument/2006/customXml" ds:itemID="{CE70E56E-AAC7-4654-8B0D-BCBF0AFA96B9}"/>
</file>

<file path=customXml/itemProps3.xml><?xml version="1.0" encoding="utf-8"?>
<ds:datastoreItem xmlns:ds="http://schemas.openxmlformats.org/officeDocument/2006/customXml" ds:itemID="{E09502B6-5695-4940-9494-1F2DEEB504D6}"/>
</file>

<file path=docProps/app.xml><?xml version="1.0" encoding="utf-8"?>
<Properties xmlns="http://schemas.openxmlformats.org/officeDocument/2006/extended-properties" xmlns:vt="http://schemas.openxmlformats.org/officeDocument/2006/docPropsVTypes">
  <Template>Perception.thmx</Template>
  <TotalTime>115</TotalTime>
  <Words>2383</Words>
  <Application>Microsoft Office PowerPoint</Application>
  <PresentationFormat>Presentación en pantalla (4:3)</PresentationFormat>
  <Paragraphs>200</Paragraphs>
  <Slides>28</Slides>
  <Notes>1</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Perception</vt:lpstr>
      <vt:lpstr>Presentación de PowerPoint</vt:lpstr>
      <vt:lpstr>¿Qué es el Derecho de Acceso a la Información pública?</vt:lpstr>
      <vt:lpstr>Proyecto de Ley de acceso a  la Información Pública</vt:lpstr>
      <vt:lpstr>¿Cuál es la finalidad de esta nueva Ley?</vt:lpstr>
      <vt:lpstr>¿A quién aplica?</vt:lpstr>
      <vt:lpstr>Conociendo la ley: Principios</vt:lpstr>
      <vt:lpstr>Conociendo la ley: Principios</vt:lpstr>
      <vt:lpstr>Conociendo la ley: Principios</vt:lpstr>
      <vt:lpstr>Conociendo la ley: Principios</vt:lpstr>
      <vt:lpstr>Concepto del Derecho</vt:lpstr>
      <vt:lpstr>Disponibilidad de la información</vt:lpstr>
      <vt:lpstr>Criterio diferencial de accesibilidad</vt:lpstr>
      <vt:lpstr>Herramientas de Gestión de Información</vt:lpstr>
      <vt:lpstr>Herramientas de Gestión de Información</vt:lpstr>
      <vt:lpstr>Herramientas de Gestión de Información</vt:lpstr>
      <vt:lpstr>Herramientas de Gestión de Información</vt:lpstr>
      <vt:lpstr>Herramientas de Gestión de Información</vt:lpstr>
      <vt:lpstr>Transparencia Activa</vt:lpstr>
      <vt:lpstr>Transparencia activa</vt:lpstr>
      <vt:lpstr>Presentación de PowerPoint</vt:lpstr>
      <vt:lpstr>Garantías</vt:lpstr>
      <vt:lpstr>Garantías, Control y Vigilancia</vt:lpstr>
      <vt:lpstr>Presentación de PowerPoint</vt:lpstr>
      <vt:lpstr>Principales Avances de la ley</vt:lpstr>
      <vt:lpstr>Principales Avances de la ley</vt:lpstr>
      <vt:lpstr>Prioridades para el arranque</vt:lpstr>
      <vt:lpstr>En qué estamos…</vt:lpstr>
      <vt:lpstr>Presentación de PowerPoint</vt:lpstr>
    </vt:vector>
  </TitlesOfParts>
  <Company>AIESEC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Karla Jimenez Morales</dc:creator>
  <cp:lastModifiedBy>Alvaro Betancur Ramirez</cp:lastModifiedBy>
  <cp:revision>24</cp:revision>
  <dcterms:created xsi:type="dcterms:W3CDTF">2014-05-09T00:35:08Z</dcterms:created>
  <dcterms:modified xsi:type="dcterms:W3CDTF">2014-11-10T17:35:00Z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0x010100B2D3A1D1CB421641B4EBDBE3FFE1441A</vt:lpwstr>
  </property>
</Properties>
</file>